
<file path=[Content_Types].xml><?xml version="1.0" encoding="utf-8"?>
<Types xmlns="http://schemas.openxmlformats.org/package/2006/content-types">
  <Default Extension="png" ContentType="image/png"/>
  <Default Extension="webp" ContentType="image/webp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86" r:id="rId2"/>
    <p:sldId id="287" r:id="rId3"/>
    <p:sldId id="258" r:id="rId4"/>
    <p:sldId id="259" r:id="rId5"/>
    <p:sldId id="410" r:id="rId6"/>
    <p:sldId id="261" r:id="rId7"/>
    <p:sldId id="260" r:id="rId8"/>
    <p:sldId id="262" r:id="rId9"/>
    <p:sldId id="263" r:id="rId10"/>
    <p:sldId id="277" r:id="rId11"/>
    <p:sldId id="278" r:id="rId12"/>
    <p:sldId id="414" r:id="rId13"/>
  </p:sldIdLst>
  <p:sldSz cx="12192000" cy="6858000"/>
  <p:notesSz cx="9945688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92" autoAdjust="0"/>
    <p:restoredTop sz="94660"/>
  </p:normalViewPr>
  <p:slideViewPr>
    <p:cSldViewPr>
      <p:cViewPr varScale="1">
        <p:scale>
          <a:sx n="153" d="100"/>
          <a:sy n="153" d="100"/>
        </p:scale>
        <p:origin x="116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063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4038" y="0"/>
            <a:ext cx="4310062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2D51EA-9E85-4818-91CB-7091262DDE15}" type="datetimeFigureOut">
              <a:rPr lang="ru-RU" smtClean="0"/>
              <a:t>14.07.2026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16238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5363" y="3300413"/>
            <a:ext cx="795655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310063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4038" y="6513513"/>
            <a:ext cx="4310062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31EA3-D373-4CC0-A20D-2D3533CD1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592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231EA3-D373-4CC0-A20D-2D3533CD1D6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746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52525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252525"/>
                </a:solidFill>
                <a:latin typeface="Yu Gothic UI"/>
                <a:cs typeface="Yu Gothic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52525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252525"/>
                </a:solidFill>
                <a:latin typeface="Yu Gothic UI"/>
                <a:cs typeface="Yu Gothic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EE6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52525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89268" y="1714880"/>
            <a:ext cx="4061459" cy="374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50" b="0" i="0">
                <a:solidFill>
                  <a:srgbClr val="2525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52525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7EE2144-2747-30AB-0C5C-7ED1D0CAD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8142-7293-437D-99BC-5E318108802D}" type="datetimeFigureOut">
              <a:rPr lang="ru-RU" smtClean="0"/>
              <a:t>14.07.2026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391D1D5-E3A3-824C-8695-4C9BAC5E3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D1674E0-827F-3575-8D32-A877C2B76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B2268-8D8F-46E0-B836-6FDE71597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519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EE6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-574" y="533374"/>
            <a:ext cx="108585" cy="792480"/>
          </a:xfrm>
          <a:custGeom>
            <a:avLst/>
            <a:gdLst/>
            <a:ahLst/>
            <a:cxnLst/>
            <a:rect l="l" t="t" r="r" b="b"/>
            <a:pathLst>
              <a:path w="108585" h="792480">
                <a:moveTo>
                  <a:pt x="107999" y="0"/>
                </a:moveTo>
                <a:lnTo>
                  <a:pt x="0" y="0"/>
                </a:lnTo>
                <a:lnTo>
                  <a:pt x="0" y="791997"/>
                </a:lnTo>
                <a:lnTo>
                  <a:pt x="107999" y="791997"/>
                </a:lnTo>
                <a:lnTo>
                  <a:pt x="107999" y="0"/>
                </a:lnTo>
                <a:close/>
              </a:path>
            </a:pathLst>
          </a:custGeom>
          <a:solidFill>
            <a:srgbClr val="79B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903389" y="6357797"/>
            <a:ext cx="718820" cy="500380"/>
          </a:xfrm>
          <a:custGeom>
            <a:avLst/>
            <a:gdLst/>
            <a:ahLst/>
            <a:cxnLst/>
            <a:rect l="l" t="t" r="r" b="b"/>
            <a:pathLst>
              <a:path w="718820" h="500379">
                <a:moveTo>
                  <a:pt x="550232" y="0"/>
                </a:moveTo>
                <a:lnTo>
                  <a:pt x="529063" y="1092"/>
                </a:lnTo>
                <a:lnTo>
                  <a:pt x="529192" y="1092"/>
                </a:lnTo>
                <a:lnTo>
                  <a:pt x="509409" y="4371"/>
                </a:lnTo>
                <a:lnTo>
                  <a:pt x="458334" y="26857"/>
                </a:lnTo>
                <a:lnTo>
                  <a:pt x="422597" y="65862"/>
                </a:lnTo>
                <a:lnTo>
                  <a:pt x="405327" y="116464"/>
                </a:lnTo>
                <a:lnTo>
                  <a:pt x="404182" y="135026"/>
                </a:lnTo>
                <a:lnTo>
                  <a:pt x="404873" y="148711"/>
                </a:lnTo>
                <a:lnTo>
                  <a:pt x="415231" y="187667"/>
                </a:lnTo>
                <a:lnTo>
                  <a:pt x="437930" y="223486"/>
                </a:lnTo>
                <a:lnTo>
                  <a:pt x="448124" y="234721"/>
                </a:lnTo>
                <a:lnTo>
                  <a:pt x="432501" y="247539"/>
                </a:lnTo>
                <a:lnTo>
                  <a:pt x="398086" y="291084"/>
                </a:lnTo>
                <a:lnTo>
                  <a:pt x="382538" y="342020"/>
                </a:lnTo>
                <a:lnTo>
                  <a:pt x="382495" y="342265"/>
                </a:lnTo>
                <a:lnTo>
                  <a:pt x="381449" y="361022"/>
                </a:lnTo>
                <a:lnTo>
                  <a:pt x="382583" y="379995"/>
                </a:lnTo>
                <a:lnTo>
                  <a:pt x="382680" y="381623"/>
                </a:lnTo>
                <a:lnTo>
                  <a:pt x="382739" y="382603"/>
                </a:lnTo>
                <a:lnTo>
                  <a:pt x="386536" y="402586"/>
                </a:lnTo>
                <a:lnTo>
                  <a:pt x="386624" y="403049"/>
                </a:lnTo>
                <a:lnTo>
                  <a:pt x="402277" y="440532"/>
                </a:lnTo>
                <a:lnTo>
                  <a:pt x="426550" y="471280"/>
                </a:lnTo>
                <a:lnTo>
                  <a:pt x="475387" y="500202"/>
                </a:lnTo>
                <a:lnTo>
                  <a:pt x="622561" y="500202"/>
                </a:lnTo>
                <a:lnTo>
                  <a:pt x="658230" y="482326"/>
                </a:lnTo>
                <a:lnTo>
                  <a:pt x="686424" y="455463"/>
                </a:lnTo>
                <a:lnTo>
                  <a:pt x="705751" y="422904"/>
                </a:lnTo>
                <a:lnTo>
                  <a:pt x="549978" y="422904"/>
                </a:lnTo>
                <a:lnTo>
                  <a:pt x="534375" y="421717"/>
                </a:lnTo>
                <a:lnTo>
                  <a:pt x="533615" y="421717"/>
                </a:lnTo>
                <a:lnTo>
                  <a:pt x="518292" y="417825"/>
                </a:lnTo>
                <a:lnTo>
                  <a:pt x="484055" y="391858"/>
                </a:lnTo>
                <a:lnTo>
                  <a:pt x="472000" y="352856"/>
                </a:lnTo>
                <a:lnTo>
                  <a:pt x="473293" y="340416"/>
                </a:lnTo>
                <a:lnTo>
                  <a:pt x="494733" y="304457"/>
                </a:lnTo>
                <a:lnTo>
                  <a:pt x="534863" y="285406"/>
                </a:lnTo>
                <a:lnTo>
                  <a:pt x="550867" y="284137"/>
                </a:lnTo>
                <a:lnTo>
                  <a:pt x="697625" y="284137"/>
                </a:lnTo>
                <a:lnTo>
                  <a:pt x="690821" y="273245"/>
                </a:lnTo>
                <a:lnTo>
                  <a:pt x="679010" y="258897"/>
                </a:lnTo>
                <a:lnTo>
                  <a:pt x="665294" y="246056"/>
                </a:lnTo>
                <a:lnTo>
                  <a:pt x="649673" y="234721"/>
                </a:lnTo>
                <a:lnTo>
                  <a:pt x="661605" y="221193"/>
                </a:lnTo>
                <a:lnTo>
                  <a:pt x="671501" y="208346"/>
                </a:lnTo>
                <a:lnTo>
                  <a:pt x="678472" y="197573"/>
                </a:lnTo>
                <a:lnTo>
                  <a:pt x="548962" y="197573"/>
                </a:lnTo>
                <a:lnTo>
                  <a:pt x="538240" y="196606"/>
                </a:lnTo>
                <a:lnTo>
                  <a:pt x="538076" y="196606"/>
                </a:lnTo>
                <a:lnTo>
                  <a:pt x="528260" y="193705"/>
                </a:lnTo>
                <a:lnTo>
                  <a:pt x="528131" y="193705"/>
                </a:lnTo>
                <a:lnTo>
                  <a:pt x="499003" y="164055"/>
                </a:lnTo>
                <a:lnTo>
                  <a:pt x="495114" y="142557"/>
                </a:lnTo>
                <a:lnTo>
                  <a:pt x="496023" y="131394"/>
                </a:lnTo>
                <a:lnTo>
                  <a:pt x="517682" y="97632"/>
                </a:lnTo>
                <a:lnTo>
                  <a:pt x="547311" y="89204"/>
                </a:lnTo>
                <a:lnTo>
                  <a:pt x="686447" y="89204"/>
                </a:lnTo>
                <a:lnTo>
                  <a:pt x="684511" y="83565"/>
                </a:lnTo>
                <a:lnTo>
                  <a:pt x="654245" y="38661"/>
                </a:lnTo>
                <a:lnTo>
                  <a:pt x="608454" y="9836"/>
                </a:lnTo>
                <a:lnTo>
                  <a:pt x="570925" y="1092"/>
                </a:lnTo>
                <a:lnTo>
                  <a:pt x="550232" y="0"/>
                </a:lnTo>
                <a:close/>
              </a:path>
              <a:path w="718820" h="500379">
                <a:moveTo>
                  <a:pt x="697625" y="284137"/>
                </a:moveTo>
                <a:lnTo>
                  <a:pt x="550867" y="284137"/>
                </a:lnTo>
                <a:lnTo>
                  <a:pt x="566562" y="285406"/>
                </a:lnTo>
                <a:lnTo>
                  <a:pt x="580887" y="289215"/>
                </a:lnTo>
                <a:lnTo>
                  <a:pt x="614978" y="315227"/>
                </a:lnTo>
                <a:lnTo>
                  <a:pt x="627194" y="354838"/>
                </a:lnTo>
                <a:lnTo>
                  <a:pt x="625884" y="369182"/>
                </a:lnTo>
                <a:lnTo>
                  <a:pt x="606239" y="403906"/>
                </a:lnTo>
                <a:lnTo>
                  <a:pt x="566716" y="421717"/>
                </a:lnTo>
                <a:lnTo>
                  <a:pt x="549978" y="422904"/>
                </a:lnTo>
                <a:lnTo>
                  <a:pt x="705751" y="422904"/>
                </a:lnTo>
                <a:lnTo>
                  <a:pt x="706974" y="420470"/>
                </a:lnTo>
                <a:lnTo>
                  <a:pt x="713522" y="401438"/>
                </a:lnTo>
                <a:lnTo>
                  <a:pt x="717257" y="382603"/>
                </a:lnTo>
                <a:lnTo>
                  <a:pt x="717349" y="382141"/>
                </a:lnTo>
                <a:lnTo>
                  <a:pt x="717451" y="381623"/>
                </a:lnTo>
                <a:lnTo>
                  <a:pt x="718761" y="361022"/>
                </a:lnTo>
                <a:lnTo>
                  <a:pt x="717654" y="342265"/>
                </a:lnTo>
                <a:lnTo>
                  <a:pt x="717640" y="342020"/>
                </a:lnTo>
                <a:lnTo>
                  <a:pt x="714389" y="324358"/>
                </a:lnTo>
                <a:lnTo>
                  <a:pt x="714268" y="323700"/>
                </a:lnTo>
                <a:lnTo>
                  <a:pt x="708635" y="306062"/>
                </a:lnTo>
                <a:lnTo>
                  <a:pt x="700780" y="289215"/>
                </a:lnTo>
                <a:lnTo>
                  <a:pt x="697625" y="284137"/>
                </a:lnTo>
                <a:close/>
              </a:path>
              <a:path w="718820" h="500379">
                <a:moveTo>
                  <a:pt x="686447" y="89204"/>
                </a:moveTo>
                <a:lnTo>
                  <a:pt x="547311" y="89204"/>
                </a:lnTo>
                <a:lnTo>
                  <a:pt x="559348" y="90140"/>
                </a:lnTo>
                <a:lnTo>
                  <a:pt x="559173" y="90140"/>
                </a:lnTo>
                <a:lnTo>
                  <a:pt x="570001" y="92949"/>
                </a:lnTo>
                <a:lnTo>
                  <a:pt x="569858" y="92949"/>
                </a:lnTo>
                <a:lnTo>
                  <a:pt x="579101" y="97450"/>
                </a:lnTo>
                <a:lnTo>
                  <a:pt x="601479" y="130760"/>
                </a:lnTo>
                <a:lnTo>
                  <a:pt x="602429" y="141909"/>
                </a:lnTo>
                <a:lnTo>
                  <a:pt x="601472" y="153780"/>
                </a:lnTo>
                <a:lnTo>
                  <a:pt x="598763" y="164055"/>
                </a:lnTo>
                <a:lnTo>
                  <a:pt x="598698" y="164301"/>
                </a:lnTo>
                <a:lnTo>
                  <a:pt x="570298" y="193705"/>
                </a:lnTo>
                <a:lnTo>
                  <a:pt x="548962" y="197573"/>
                </a:lnTo>
                <a:lnTo>
                  <a:pt x="678472" y="197573"/>
                </a:lnTo>
                <a:lnTo>
                  <a:pt x="692551" y="161469"/>
                </a:lnTo>
                <a:lnTo>
                  <a:pt x="695012" y="136347"/>
                </a:lnTo>
                <a:lnTo>
                  <a:pt x="693845" y="118151"/>
                </a:lnTo>
                <a:lnTo>
                  <a:pt x="690345" y="100558"/>
                </a:lnTo>
                <a:lnTo>
                  <a:pt x="686447" y="89204"/>
                </a:lnTo>
                <a:close/>
              </a:path>
              <a:path w="718820" h="500379">
                <a:moveTo>
                  <a:pt x="169105" y="0"/>
                </a:moveTo>
                <a:lnTo>
                  <a:pt x="130388" y="4129"/>
                </a:lnTo>
                <a:lnTo>
                  <a:pt x="66432" y="37167"/>
                </a:lnTo>
                <a:lnTo>
                  <a:pt x="41216" y="66078"/>
                </a:lnTo>
                <a:lnTo>
                  <a:pt x="23194" y="100746"/>
                </a:lnTo>
                <a:lnTo>
                  <a:pt x="10292" y="144627"/>
                </a:lnTo>
                <a:lnTo>
                  <a:pt x="2533" y="197719"/>
                </a:lnTo>
                <a:lnTo>
                  <a:pt x="133" y="255397"/>
                </a:lnTo>
                <a:lnTo>
                  <a:pt x="0" y="262001"/>
                </a:lnTo>
                <a:lnTo>
                  <a:pt x="1127" y="300245"/>
                </a:lnTo>
                <a:lnTo>
                  <a:pt x="1153" y="301111"/>
                </a:lnTo>
                <a:lnTo>
                  <a:pt x="5259" y="344850"/>
                </a:lnTo>
                <a:lnTo>
                  <a:pt x="21150" y="407706"/>
                </a:lnTo>
                <a:lnTo>
                  <a:pt x="46312" y="452971"/>
                </a:lnTo>
                <a:lnTo>
                  <a:pt x="79570" y="485020"/>
                </a:lnTo>
                <a:lnTo>
                  <a:pt x="110522" y="500202"/>
                </a:lnTo>
                <a:lnTo>
                  <a:pt x="232623" y="500202"/>
                </a:lnTo>
                <a:lnTo>
                  <a:pt x="279672" y="470761"/>
                </a:lnTo>
                <a:lnTo>
                  <a:pt x="308386" y="431196"/>
                </a:lnTo>
                <a:lnTo>
                  <a:pt x="311449" y="424557"/>
                </a:lnTo>
                <a:lnTo>
                  <a:pt x="171264" y="424557"/>
                </a:lnTo>
                <a:lnTo>
                  <a:pt x="155481" y="422471"/>
                </a:lnTo>
                <a:lnTo>
                  <a:pt x="154882" y="422471"/>
                </a:lnTo>
                <a:lnTo>
                  <a:pt x="139578" y="415760"/>
                </a:lnTo>
                <a:lnTo>
                  <a:pt x="104793" y="368214"/>
                </a:lnTo>
                <a:lnTo>
                  <a:pt x="93959" y="305182"/>
                </a:lnTo>
                <a:lnTo>
                  <a:pt x="92524" y="262001"/>
                </a:lnTo>
                <a:lnTo>
                  <a:pt x="93119" y="228772"/>
                </a:lnTo>
                <a:lnTo>
                  <a:pt x="97840" y="175436"/>
                </a:lnTo>
                <a:lnTo>
                  <a:pt x="107357" y="137639"/>
                </a:lnTo>
                <a:lnTo>
                  <a:pt x="129735" y="102920"/>
                </a:lnTo>
                <a:lnTo>
                  <a:pt x="171264" y="87884"/>
                </a:lnTo>
                <a:lnTo>
                  <a:pt x="311940" y="87884"/>
                </a:lnTo>
                <a:lnTo>
                  <a:pt x="308662" y="80767"/>
                </a:lnTo>
                <a:lnTo>
                  <a:pt x="278944" y="40871"/>
                </a:lnTo>
                <a:lnTo>
                  <a:pt x="240632" y="14680"/>
                </a:lnTo>
                <a:lnTo>
                  <a:pt x="194773" y="1631"/>
                </a:lnTo>
                <a:lnTo>
                  <a:pt x="169105" y="0"/>
                </a:lnTo>
                <a:close/>
              </a:path>
              <a:path w="718820" h="500379">
                <a:moveTo>
                  <a:pt x="311940" y="87884"/>
                </a:moveTo>
                <a:lnTo>
                  <a:pt x="171264" y="87884"/>
                </a:lnTo>
                <a:lnTo>
                  <a:pt x="187621" y="90155"/>
                </a:lnTo>
                <a:lnTo>
                  <a:pt x="202395" y="96970"/>
                </a:lnTo>
                <a:lnTo>
                  <a:pt x="215573" y="108329"/>
                </a:lnTo>
                <a:lnTo>
                  <a:pt x="227144" y="124231"/>
                </a:lnTo>
                <a:lnTo>
                  <a:pt x="236572" y="146114"/>
                </a:lnTo>
                <a:lnTo>
                  <a:pt x="243240" y="175084"/>
                </a:lnTo>
                <a:lnTo>
                  <a:pt x="243321" y="175436"/>
                </a:lnTo>
                <a:lnTo>
                  <a:pt x="247379" y="212194"/>
                </a:lnTo>
                <a:lnTo>
                  <a:pt x="248704" y="255397"/>
                </a:lnTo>
                <a:lnTo>
                  <a:pt x="248610" y="260019"/>
                </a:lnTo>
                <a:lnTo>
                  <a:pt x="247234" y="300245"/>
                </a:lnTo>
                <a:lnTo>
                  <a:pt x="235232" y="367644"/>
                </a:lnTo>
                <a:lnTo>
                  <a:pt x="213966" y="405786"/>
                </a:lnTo>
                <a:lnTo>
                  <a:pt x="171264" y="424557"/>
                </a:lnTo>
                <a:lnTo>
                  <a:pt x="311449" y="424557"/>
                </a:lnTo>
                <a:lnTo>
                  <a:pt x="329316" y="376443"/>
                </a:lnTo>
                <a:lnTo>
                  <a:pt x="339984" y="301111"/>
                </a:lnTo>
                <a:lnTo>
                  <a:pt x="341124" y="262001"/>
                </a:lnTo>
                <a:lnTo>
                  <a:pt x="341182" y="260019"/>
                </a:lnTo>
                <a:lnTo>
                  <a:pt x="341288" y="256387"/>
                </a:lnTo>
                <a:lnTo>
                  <a:pt x="340066" y="212194"/>
                </a:lnTo>
                <a:lnTo>
                  <a:pt x="336062" y="170110"/>
                </a:lnTo>
                <a:lnTo>
                  <a:pt x="320235" y="105892"/>
                </a:lnTo>
                <a:lnTo>
                  <a:pt x="311940" y="87884"/>
                </a:lnTo>
                <a:close/>
              </a:path>
            </a:pathLst>
          </a:custGeom>
          <a:solidFill>
            <a:srgbClr val="5E5E5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369294" y="6635839"/>
            <a:ext cx="167385" cy="15095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392408" y="6440906"/>
            <a:ext cx="119507" cy="120561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10903331" y="6357797"/>
            <a:ext cx="718820" cy="500380"/>
          </a:xfrm>
          <a:custGeom>
            <a:avLst/>
            <a:gdLst/>
            <a:ahLst/>
            <a:cxnLst/>
            <a:rect l="l" t="t" r="r" b="b"/>
            <a:pathLst>
              <a:path w="718820" h="500379">
                <a:moveTo>
                  <a:pt x="171323" y="87884"/>
                </a:moveTo>
                <a:lnTo>
                  <a:pt x="129794" y="102920"/>
                </a:lnTo>
                <a:lnTo>
                  <a:pt x="107416" y="137639"/>
                </a:lnTo>
                <a:lnTo>
                  <a:pt x="97940" y="175084"/>
                </a:lnTo>
                <a:lnTo>
                  <a:pt x="93178" y="228772"/>
                </a:lnTo>
                <a:lnTo>
                  <a:pt x="92583" y="262001"/>
                </a:lnTo>
                <a:lnTo>
                  <a:pt x="93942" y="304530"/>
                </a:lnTo>
                <a:lnTo>
                  <a:pt x="104852" y="368214"/>
                </a:lnTo>
                <a:lnTo>
                  <a:pt x="126210" y="404764"/>
                </a:lnTo>
                <a:lnTo>
                  <a:pt x="171323" y="424557"/>
                </a:lnTo>
                <a:lnTo>
                  <a:pt x="187303" y="422471"/>
                </a:lnTo>
                <a:lnTo>
                  <a:pt x="224790" y="391186"/>
                </a:lnTo>
                <a:lnTo>
                  <a:pt x="242792" y="337331"/>
                </a:lnTo>
                <a:lnTo>
                  <a:pt x="248793" y="256387"/>
                </a:lnTo>
                <a:lnTo>
                  <a:pt x="247437" y="212194"/>
                </a:lnTo>
                <a:lnTo>
                  <a:pt x="236630" y="146114"/>
                </a:lnTo>
                <a:lnTo>
                  <a:pt x="215632" y="108329"/>
                </a:lnTo>
                <a:lnTo>
                  <a:pt x="171323" y="87884"/>
                </a:lnTo>
              </a:path>
              <a:path w="718820" h="500379">
                <a:moveTo>
                  <a:pt x="475445" y="500202"/>
                </a:moveTo>
                <a:lnTo>
                  <a:pt x="426608" y="471280"/>
                </a:lnTo>
                <a:lnTo>
                  <a:pt x="402336" y="440532"/>
                </a:lnTo>
                <a:lnTo>
                  <a:pt x="386683" y="403049"/>
                </a:lnTo>
                <a:lnTo>
                  <a:pt x="381508" y="361022"/>
                </a:lnTo>
                <a:lnTo>
                  <a:pt x="382553" y="342265"/>
                </a:lnTo>
                <a:lnTo>
                  <a:pt x="398145" y="291084"/>
                </a:lnTo>
                <a:lnTo>
                  <a:pt x="432560" y="247539"/>
                </a:lnTo>
                <a:lnTo>
                  <a:pt x="448183" y="234721"/>
                </a:lnTo>
                <a:lnTo>
                  <a:pt x="437989" y="223486"/>
                </a:lnTo>
                <a:lnTo>
                  <a:pt x="415290" y="187667"/>
                </a:lnTo>
                <a:lnTo>
                  <a:pt x="404931" y="148711"/>
                </a:lnTo>
                <a:lnTo>
                  <a:pt x="404241" y="135026"/>
                </a:lnTo>
                <a:lnTo>
                  <a:pt x="405385" y="116464"/>
                </a:lnTo>
                <a:lnTo>
                  <a:pt x="422655" y="65862"/>
                </a:lnTo>
                <a:lnTo>
                  <a:pt x="458392" y="26857"/>
                </a:lnTo>
                <a:lnTo>
                  <a:pt x="509603" y="4332"/>
                </a:lnTo>
                <a:lnTo>
                  <a:pt x="550291" y="0"/>
                </a:lnTo>
                <a:lnTo>
                  <a:pt x="570984" y="1092"/>
                </a:lnTo>
                <a:lnTo>
                  <a:pt x="608512" y="9836"/>
                </a:lnTo>
                <a:lnTo>
                  <a:pt x="654303" y="38661"/>
                </a:lnTo>
                <a:lnTo>
                  <a:pt x="684569" y="83565"/>
                </a:lnTo>
                <a:lnTo>
                  <a:pt x="695071" y="136347"/>
                </a:lnTo>
                <a:lnTo>
                  <a:pt x="694453" y="149143"/>
                </a:lnTo>
                <a:lnTo>
                  <a:pt x="679432" y="196180"/>
                </a:lnTo>
                <a:lnTo>
                  <a:pt x="649732" y="234721"/>
                </a:lnTo>
                <a:lnTo>
                  <a:pt x="665352" y="246056"/>
                </a:lnTo>
                <a:lnTo>
                  <a:pt x="700786" y="289102"/>
                </a:lnTo>
                <a:lnTo>
                  <a:pt x="717698" y="342020"/>
                </a:lnTo>
                <a:lnTo>
                  <a:pt x="718820" y="361022"/>
                </a:lnTo>
                <a:lnTo>
                  <a:pt x="717510" y="381623"/>
                </a:lnTo>
                <a:lnTo>
                  <a:pt x="707032" y="420470"/>
                </a:lnTo>
                <a:lnTo>
                  <a:pt x="686482" y="455463"/>
                </a:lnTo>
                <a:lnTo>
                  <a:pt x="658288" y="482326"/>
                </a:lnTo>
                <a:lnTo>
                  <a:pt x="641476" y="492441"/>
                </a:lnTo>
                <a:lnTo>
                  <a:pt x="622619" y="500202"/>
                </a:lnTo>
              </a:path>
              <a:path w="718820" h="500379">
                <a:moveTo>
                  <a:pt x="110581" y="500202"/>
                </a:moveTo>
                <a:lnTo>
                  <a:pt x="61981" y="470648"/>
                </a:lnTo>
                <a:lnTo>
                  <a:pt x="32783" y="431991"/>
                </a:lnTo>
                <a:lnTo>
                  <a:pt x="11947" y="379025"/>
                </a:lnTo>
                <a:lnTo>
                  <a:pt x="1331" y="305182"/>
                </a:lnTo>
                <a:lnTo>
                  <a:pt x="0" y="260019"/>
                </a:lnTo>
                <a:lnTo>
                  <a:pt x="2591" y="197719"/>
                </a:lnTo>
                <a:lnTo>
                  <a:pt x="10350" y="144627"/>
                </a:lnTo>
                <a:lnTo>
                  <a:pt x="23252" y="100746"/>
                </a:lnTo>
                <a:lnTo>
                  <a:pt x="41275" y="66078"/>
                </a:lnTo>
                <a:lnTo>
                  <a:pt x="66490" y="37167"/>
                </a:lnTo>
                <a:lnTo>
                  <a:pt x="130446" y="4129"/>
                </a:lnTo>
                <a:lnTo>
                  <a:pt x="169164" y="0"/>
                </a:lnTo>
                <a:lnTo>
                  <a:pt x="194831" y="1631"/>
                </a:lnTo>
                <a:lnTo>
                  <a:pt x="240690" y="14680"/>
                </a:lnTo>
                <a:lnTo>
                  <a:pt x="279003" y="40871"/>
                </a:lnTo>
                <a:lnTo>
                  <a:pt x="308721" y="80767"/>
                </a:lnTo>
                <a:lnTo>
                  <a:pt x="329535" y="135367"/>
                </a:lnTo>
                <a:lnTo>
                  <a:pt x="340064" y="210119"/>
                </a:lnTo>
                <a:lnTo>
                  <a:pt x="341375" y="255397"/>
                </a:lnTo>
                <a:lnTo>
                  <a:pt x="340042" y="301111"/>
                </a:lnTo>
                <a:lnTo>
                  <a:pt x="336042" y="341461"/>
                </a:lnTo>
                <a:lnTo>
                  <a:pt x="320040" y="406055"/>
                </a:lnTo>
                <a:lnTo>
                  <a:pt x="295005" y="452765"/>
                </a:lnTo>
                <a:lnTo>
                  <a:pt x="262636" y="485185"/>
                </a:lnTo>
                <a:lnTo>
                  <a:pt x="232681" y="500202"/>
                </a:lnTo>
              </a:path>
            </a:pathLst>
          </a:custGeom>
          <a:ln w="12192">
            <a:solidFill>
              <a:srgbClr val="79B8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2698" y="1348485"/>
            <a:ext cx="5073650" cy="1068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52525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698" y="2461941"/>
            <a:ext cx="5084445" cy="2376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252525"/>
                </a:solidFill>
                <a:latin typeface="Yu Gothic UI"/>
                <a:cs typeface="Yu Gothic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33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38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12" Type="http://schemas.openxmlformats.org/officeDocument/2006/relationships/image" Target="../media/image3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49.png"/><Relationship Id="rId5" Type="http://schemas.openxmlformats.org/officeDocument/2006/relationships/image" Target="../media/image29.png"/><Relationship Id="rId10" Type="http://schemas.openxmlformats.org/officeDocument/2006/relationships/image" Target="../media/image48.png"/><Relationship Id="rId4" Type="http://schemas.openxmlformats.org/officeDocument/2006/relationships/image" Target="../media/image2.png"/><Relationship Id="rId9" Type="http://schemas.openxmlformats.org/officeDocument/2006/relationships/image" Target="../media/image47.png"/><Relationship Id="rId14" Type="http://schemas.openxmlformats.org/officeDocument/2006/relationships/image" Target="../media/image4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eb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18" Type="http://schemas.openxmlformats.org/officeDocument/2006/relationships/image" Target="../media/image38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37.png"/><Relationship Id="rId2" Type="http://schemas.openxmlformats.org/officeDocument/2006/relationships/image" Target="../media/image29.png"/><Relationship Id="rId16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19" Type="http://schemas.openxmlformats.org/officeDocument/2006/relationships/image" Target="../media/image43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70.png"/><Relationship Id="rId18" Type="http://schemas.openxmlformats.org/officeDocument/2006/relationships/image" Target="../media/image37.png"/><Relationship Id="rId3" Type="http://schemas.openxmlformats.org/officeDocument/2006/relationships/image" Target="../media/image66.png"/><Relationship Id="rId7" Type="http://schemas.openxmlformats.org/officeDocument/2006/relationships/image" Target="../media/image29.png"/><Relationship Id="rId12" Type="http://schemas.openxmlformats.org/officeDocument/2006/relationships/image" Target="../media/image69.png"/><Relationship Id="rId17" Type="http://schemas.openxmlformats.org/officeDocument/2006/relationships/image" Target="../media/image74.png"/><Relationship Id="rId2" Type="http://schemas.openxmlformats.org/officeDocument/2006/relationships/image" Target="../media/image65.png"/><Relationship Id="rId16" Type="http://schemas.openxmlformats.org/officeDocument/2006/relationships/image" Target="../media/image73.png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11" Type="http://schemas.openxmlformats.org/officeDocument/2006/relationships/image" Target="../media/image68.png"/><Relationship Id="rId5" Type="http://schemas.openxmlformats.org/officeDocument/2006/relationships/image" Target="../media/image1.png"/><Relationship Id="rId15" Type="http://schemas.openxmlformats.org/officeDocument/2006/relationships/image" Target="../media/image72.png"/><Relationship Id="rId10" Type="http://schemas.openxmlformats.org/officeDocument/2006/relationships/image" Target="../media/image36.png"/><Relationship Id="rId19" Type="http://schemas.openxmlformats.org/officeDocument/2006/relationships/image" Target="../media/image38.png"/><Relationship Id="rId4" Type="http://schemas.openxmlformats.org/officeDocument/2006/relationships/image" Target="../media/image67.png"/><Relationship Id="rId9" Type="http://schemas.openxmlformats.org/officeDocument/2006/relationships/image" Target="../media/image35.png"/><Relationship Id="rId14" Type="http://schemas.openxmlformats.org/officeDocument/2006/relationships/image" Target="../media/image7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43.png"/><Relationship Id="rId4" Type="http://schemas.openxmlformats.org/officeDocument/2006/relationships/image" Target="../media/image77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12" Type="http://schemas.openxmlformats.org/officeDocument/2006/relationships/image" Target="../media/image85.png"/><Relationship Id="rId17" Type="http://schemas.openxmlformats.org/officeDocument/2006/relationships/image" Target="../media/image37.png"/><Relationship Id="rId2" Type="http://schemas.openxmlformats.org/officeDocument/2006/relationships/image" Target="../media/image1.png"/><Relationship Id="rId16" Type="http://schemas.openxmlformats.org/officeDocument/2006/relationships/image" Target="../media/image8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11" Type="http://schemas.openxmlformats.org/officeDocument/2006/relationships/image" Target="../media/image84.png"/><Relationship Id="rId5" Type="http://schemas.openxmlformats.org/officeDocument/2006/relationships/image" Target="../media/image34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19" Type="http://schemas.openxmlformats.org/officeDocument/2006/relationships/image" Target="../media/image43.png"/><Relationship Id="rId4" Type="http://schemas.openxmlformats.org/officeDocument/2006/relationships/image" Target="../media/image29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18" Type="http://schemas.openxmlformats.org/officeDocument/2006/relationships/image" Target="../media/image37.png"/><Relationship Id="rId3" Type="http://schemas.openxmlformats.org/officeDocument/2006/relationships/image" Target="../media/image75.pn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17" Type="http://schemas.openxmlformats.org/officeDocument/2006/relationships/image" Target="../media/image102.png"/><Relationship Id="rId2" Type="http://schemas.openxmlformats.org/officeDocument/2006/relationships/image" Target="../media/image4.png"/><Relationship Id="rId16" Type="http://schemas.openxmlformats.org/officeDocument/2006/relationships/image" Target="../media/image101.png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5" Type="http://schemas.openxmlformats.org/officeDocument/2006/relationships/image" Target="../media/image100.png"/><Relationship Id="rId10" Type="http://schemas.openxmlformats.org/officeDocument/2006/relationships/image" Target="../media/image95.png"/><Relationship Id="rId19" Type="http://schemas.openxmlformats.org/officeDocument/2006/relationships/image" Target="../media/image38.png"/><Relationship Id="rId4" Type="http://schemas.openxmlformats.org/officeDocument/2006/relationships/image" Target="../media/image76.png"/><Relationship Id="rId9" Type="http://schemas.openxmlformats.org/officeDocument/2006/relationships/image" Target="../media/image94.png"/><Relationship Id="rId14" Type="http://schemas.openxmlformats.org/officeDocument/2006/relationships/image" Target="../media/image9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image" Target="../media/image112.png"/><Relationship Id="rId3" Type="http://schemas.openxmlformats.org/officeDocument/2006/relationships/image" Target="../media/image75.png"/><Relationship Id="rId7" Type="http://schemas.openxmlformats.org/officeDocument/2006/relationships/image" Target="../media/image106.png"/><Relationship Id="rId12" Type="http://schemas.openxmlformats.org/officeDocument/2006/relationships/image" Target="../media/image111.png"/><Relationship Id="rId2" Type="http://schemas.openxmlformats.org/officeDocument/2006/relationships/image" Target="../media/image103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5" Type="http://schemas.openxmlformats.org/officeDocument/2006/relationships/image" Target="../media/image104.png"/><Relationship Id="rId15" Type="http://schemas.openxmlformats.org/officeDocument/2006/relationships/image" Target="../media/image38.png"/><Relationship Id="rId10" Type="http://schemas.openxmlformats.org/officeDocument/2006/relationships/image" Target="../media/image109.png"/><Relationship Id="rId4" Type="http://schemas.openxmlformats.org/officeDocument/2006/relationships/image" Target="../media/image76.png"/><Relationship Id="rId9" Type="http://schemas.openxmlformats.org/officeDocument/2006/relationships/image" Target="../media/image108.png"/><Relationship Id="rId1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13" Type="http://schemas.openxmlformats.org/officeDocument/2006/relationships/image" Target="../media/image124.png"/><Relationship Id="rId3" Type="http://schemas.openxmlformats.org/officeDocument/2006/relationships/image" Target="../media/image114.png"/><Relationship Id="rId7" Type="http://schemas.openxmlformats.org/officeDocument/2006/relationships/image" Target="../media/image118.png"/><Relationship Id="rId12" Type="http://schemas.openxmlformats.org/officeDocument/2006/relationships/image" Target="../media/image123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7.png"/><Relationship Id="rId11" Type="http://schemas.openxmlformats.org/officeDocument/2006/relationships/image" Target="../media/image122.png"/><Relationship Id="rId5" Type="http://schemas.openxmlformats.org/officeDocument/2006/relationships/image" Target="../media/image116.png"/><Relationship Id="rId15" Type="http://schemas.openxmlformats.org/officeDocument/2006/relationships/image" Target="../media/image126.png"/><Relationship Id="rId10" Type="http://schemas.openxmlformats.org/officeDocument/2006/relationships/image" Target="../media/image121.png"/><Relationship Id="rId4" Type="http://schemas.openxmlformats.org/officeDocument/2006/relationships/image" Target="../media/image115.png"/><Relationship Id="rId9" Type="http://schemas.openxmlformats.org/officeDocument/2006/relationships/image" Target="../media/image120.png"/><Relationship Id="rId14" Type="http://schemas.openxmlformats.org/officeDocument/2006/relationships/image" Target="../media/image1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16384" cy="165725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48273" y="0"/>
            <a:ext cx="11243786" cy="4775359"/>
            <a:chOff x="1264363" y="0"/>
            <a:chExt cx="14991715" cy="636714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57963" y="4191"/>
              <a:ext cx="3388995" cy="165112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778989" y="0"/>
              <a:ext cx="1477009" cy="39187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264363" y="3144139"/>
              <a:ext cx="13829030" cy="3223260"/>
            </a:xfrm>
            <a:custGeom>
              <a:avLst/>
              <a:gdLst/>
              <a:ahLst/>
              <a:cxnLst/>
              <a:rect l="l" t="t" r="r" b="b"/>
              <a:pathLst>
                <a:path w="13829030" h="3223260">
                  <a:moveTo>
                    <a:pt x="12217448" y="0"/>
                  </a:moveTo>
                  <a:lnTo>
                    <a:pt x="1611424" y="0"/>
                  </a:lnTo>
                  <a:lnTo>
                    <a:pt x="1563049" y="712"/>
                  </a:lnTo>
                  <a:lnTo>
                    <a:pt x="1515027" y="2835"/>
                  </a:lnTo>
                  <a:lnTo>
                    <a:pt x="1467380" y="6349"/>
                  </a:lnTo>
                  <a:lnTo>
                    <a:pt x="1420127" y="11235"/>
                  </a:lnTo>
                  <a:lnTo>
                    <a:pt x="1373288" y="17472"/>
                  </a:lnTo>
                  <a:lnTo>
                    <a:pt x="1326884" y="25040"/>
                  </a:lnTo>
                  <a:lnTo>
                    <a:pt x="1280933" y="33920"/>
                  </a:lnTo>
                  <a:lnTo>
                    <a:pt x="1235457" y="44091"/>
                  </a:lnTo>
                  <a:lnTo>
                    <a:pt x="1190474" y="55534"/>
                  </a:lnTo>
                  <a:lnTo>
                    <a:pt x="1146005" y="68228"/>
                  </a:lnTo>
                  <a:lnTo>
                    <a:pt x="1102070" y="82154"/>
                  </a:lnTo>
                  <a:lnTo>
                    <a:pt x="1058689" y="97292"/>
                  </a:lnTo>
                  <a:lnTo>
                    <a:pt x="1015881" y="113621"/>
                  </a:lnTo>
                  <a:lnTo>
                    <a:pt x="973667" y="131122"/>
                  </a:lnTo>
                  <a:lnTo>
                    <a:pt x="932066" y="149775"/>
                  </a:lnTo>
                  <a:lnTo>
                    <a:pt x="891099" y="169560"/>
                  </a:lnTo>
                  <a:lnTo>
                    <a:pt x="850785" y="190457"/>
                  </a:lnTo>
                  <a:lnTo>
                    <a:pt x="811145" y="212446"/>
                  </a:lnTo>
                  <a:lnTo>
                    <a:pt x="772198" y="235507"/>
                  </a:lnTo>
                  <a:lnTo>
                    <a:pt x="733964" y="259621"/>
                  </a:lnTo>
                  <a:lnTo>
                    <a:pt x="696463" y="284766"/>
                  </a:lnTo>
                  <a:lnTo>
                    <a:pt x="659715" y="310924"/>
                  </a:lnTo>
                  <a:lnTo>
                    <a:pt x="623741" y="338074"/>
                  </a:lnTo>
                  <a:lnTo>
                    <a:pt x="588559" y="366197"/>
                  </a:lnTo>
                  <a:lnTo>
                    <a:pt x="554190" y="395271"/>
                  </a:lnTo>
                  <a:lnTo>
                    <a:pt x="520654" y="425279"/>
                  </a:lnTo>
                  <a:lnTo>
                    <a:pt x="487971" y="456199"/>
                  </a:lnTo>
                  <a:lnTo>
                    <a:pt x="456160" y="488012"/>
                  </a:lnTo>
                  <a:lnTo>
                    <a:pt x="425242" y="520697"/>
                  </a:lnTo>
                  <a:lnTo>
                    <a:pt x="395237" y="554235"/>
                  </a:lnTo>
                  <a:lnTo>
                    <a:pt x="366164" y="588606"/>
                  </a:lnTo>
                  <a:lnTo>
                    <a:pt x="338043" y="623790"/>
                  </a:lnTo>
                  <a:lnTo>
                    <a:pt x="310895" y="659767"/>
                  </a:lnTo>
                  <a:lnTo>
                    <a:pt x="284739" y="696516"/>
                  </a:lnTo>
                  <a:lnTo>
                    <a:pt x="259596" y="734019"/>
                  </a:lnTo>
                  <a:lnTo>
                    <a:pt x="235485" y="772255"/>
                  </a:lnTo>
                  <a:lnTo>
                    <a:pt x="212425" y="811204"/>
                  </a:lnTo>
                  <a:lnTo>
                    <a:pt x="190438" y="850846"/>
                  </a:lnTo>
                  <a:lnTo>
                    <a:pt x="169543" y="891161"/>
                  </a:lnTo>
                  <a:lnTo>
                    <a:pt x="149760" y="932130"/>
                  </a:lnTo>
                  <a:lnTo>
                    <a:pt x="131108" y="973732"/>
                  </a:lnTo>
                  <a:lnTo>
                    <a:pt x="113609" y="1015948"/>
                  </a:lnTo>
                  <a:lnTo>
                    <a:pt x="97281" y="1058757"/>
                  </a:lnTo>
                  <a:lnTo>
                    <a:pt x="82144" y="1102140"/>
                  </a:lnTo>
                  <a:lnTo>
                    <a:pt x="68220" y="1146076"/>
                  </a:lnTo>
                  <a:lnTo>
                    <a:pt x="55527" y="1190546"/>
                  </a:lnTo>
                  <a:lnTo>
                    <a:pt x="44085" y="1235530"/>
                  </a:lnTo>
                  <a:lnTo>
                    <a:pt x="33915" y="1281008"/>
                  </a:lnTo>
                  <a:lnTo>
                    <a:pt x="25036" y="1326959"/>
                  </a:lnTo>
                  <a:lnTo>
                    <a:pt x="17469" y="1373365"/>
                  </a:lnTo>
                  <a:lnTo>
                    <a:pt x="11232" y="1420204"/>
                  </a:lnTo>
                  <a:lnTo>
                    <a:pt x="6347" y="1467457"/>
                  </a:lnTo>
                  <a:lnTo>
                    <a:pt x="2833" y="1515105"/>
                  </a:lnTo>
                  <a:lnTo>
                    <a:pt x="710" y="1563127"/>
                  </a:lnTo>
                  <a:lnTo>
                    <a:pt x="0" y="1611502"/>
                  </a:lnTo>
                  <a:lnTo>
                    <a:pt x="715" y="1659872"/>
                  </a:lnTo>
                  <a:lnTo>
                    <a:pt x="2841" y="1707887"/>
                  </a:lnTo>
                  <a:lnTo>
                    <a:pt x="6358" y="1755528"/>
                  </a:lnTo>
                  <a:lnTo>
                    <a:pt x="11246" y="1802775"/>
                  </a:lnTo>
                  <a:lnTo>
                    <a:pt x="17484" y="1849609"/>
                  </a:lnTo>
                  <a:lnTo>
                    <a:pt x="25053" y="1896008"/>
                  </a:lnTo>
                  <a:lnTo>
                    <a:pt x="33934" y="1941955"/>
                  </a:lnTo>
                  <a:lnTo>
                    <a:pt x="44105" y="1987427"/>
                  </a:lnTo>
                  <a:lnTo>
                    <a:pt x="55548" y="2032406"/>
                  </a:lnTo>
                  <a:lnTo>
                    <a:pt x="68242" y="2076871"/>
                  </a:lnTo>
                  <a:lnTo>
                    <a:pt x="82167" y="2120803"/>
                  </a:lnTo>
                  <a:lnTo>
                    <a:pt x="97304" y="2164181"/>
                  </a:lnTo>
                  <a:lnTo>
                    <a:pt x="113632" y="2206986"/>
                  </a:lnTo>
                  <a:lnTo>
                    <a:pt x="131132" y="2249198"/>
                  </a:lnTo>
                  <a:lnTo>
                    <a:pt x="149783" y="2290797"/>
                  </a:lnTo>
                  <a:lnTo>
                    <a:pt x="169566" y="2331762"/>
                  </a:lnTo>
                  <a:lnTo>
                    <a:pt x="190461" y="2372074"/>
                  </a:lnTo>
                  <a:lnTo>
                    <a:pt x="212448" y="2411713"/>
                  </a:lnTo>
                  <a:lnTo>
                    <a:pt x="235507" y="2450659"/>
                  </a:lnTo>
                  <a:lnTo>
                    <a:pt x="259618" y="2488892"/>
                  </a:lnTo>
                  <a:lnTo>
                    <a:pt x="284761" y="2526392"/>
                  </a:lnTo>
                  <a:lnTo>
                    <a:pt x="310916" y="2563139"/>
                  </a:lnTo>
                  <a:lnTo>
                    <a:pt x="338063" y="2599113"/>
                  </a:lnTo>
                  <a:lnTo>
                    <a:pt x="366183" y="2634295"/>
                  </a:lnTo>
                  <a:lnTo>
                    <a:pt x="395255" y="2668663"/>
                  </a:lnTo>
                  <a:lnTo>
                    <a:pt x="425260" y="2702200"/>
                  </a:lnTo>
                  <a:lnTo>
                    <a:pt x="456177" y="2734883"/>
                  </a:lnTo>
                  <a:lnTo>
                    <a:pt x="487987" y="2766694"/>
                  </a:lnTo>
                  <a:lnTo>
                    <a:pt x="520669" y="2797612"/>
                  </a:lnTo>
                  <a:lnTo>
                    <a:pt x="554204" y="2827618"/>
                  </a:lnTo>
                  <a:lnTo>
                    <a:pt x="588572" y="2856692"/>
                  </a:lnTo>
                  <a:lnTo>
                    <a:pt x="623753" y="2884813"/>
                  </a:lnTo>
                  <a:lnTo>
                    <a:pt x="659727" y="2911962"/>
                  </a:lnTo>
                  <a:lnTo>
                    <a:pt x="696474" y="2938119"/>
                  </a:lnTo>
                  <a:lnTo>
                    <a:pt x="733973" y="2963263"/>
                  </a:lnTo>
                  <a:lnTo>
                    <a:pt x="772207" y="2987376"/>
                  </a:lnTo>
                  <a:lnTo>
                    <a:pt x="811153" y="3010436"/>
                  </a:lnTo>
                  <a:lnTo>
                    <a:pt x="850792" y="3032424"/>
                  </a:lnTo>
                  <a:lnTo>
                    <a:pt x="891105" y="3053321"/>
                  </a:lnTo>
                  <a:lnTo>
                    <a:pt x="932072" y="3073105"/>
                  </a:lnTo>
                  <a:lnTo>
                    <a:pt x="973672" y="3091758"/>
                  </a:lnTo>
                  <a:lnTo>
                    <a:pt x="1015885" y="3109258"/>
                  </a:lnTo>
                  <a:lnTo>
                    <a:pt x="1058692" y="3125587"/>
                  </a:lnTo>
                  <a:lnTo>
                    <a:pt x="1102073" y="3140725"/>
                  </a:lnTo>
                  <a:lnTo>
                    <a:pt x="1146008" y="3154650"/>
                  </a:lnTo>
                  <a:lnTo>
                    <a:pt x="1190476" y="3167344"/>
                  </a:lnTo>
                  <a:lnTo>
                    <a:pt x="1235458" y="3178787"/>
                  </a:lnTo>
                  <a:lnTo>
                    <a:pt x="1280935" y="3188958"/>
                  </a:lnTo>
                  <a:lnTo>
                    <a:pt x="1326885" y="3197838"/>
                  </a:lnTo>
                  <a:lnTo>
                    <a:pt x="1373289" y="3205406"/>
                  </a:lnTo>
                  <a:lnTo>
                    <a:pt x="1420128" y="3211643"/>
                  </a:lnTo>
                  <a:lnTo>
                    <a:pt x="1467380" y="3216529"/>
                  </a:lnTo>
                  <a:lnTo>
                    <a:pt x="1515027" y="3220043"/>
                  </a:lnTo>
                  <a:lnTo>
                    <a:pt x="1563049" y="3222166"/>
                  </a:lnTo>
                  <a:lnTo>
                    <a:pt x="1611424" y="3222879"/>
                  </a:lnTo>
                  <a:lnTo>
                    <a:pt x="12217448" y="3222879"/>
                  </a:lnTo>
                  <a:lnTo>
                    <a:pt x="12265817" y="3222166"/>
                  </a:lnTo>
                  <a:lnTo>
                    <a:pt x="12313833" y="3220043"/>
                  </a:lnTo>
                  <a:lnTo>
                    <a:pt x="12361474" y="3216529"/>
                  </a:lnTo>
                  <a:lnTo>
                    <a:pt x="12408721" y="3211643"/>
                  </a:lnTo>
                  <a:lnTo>
                    <a:pt x="12455555" y="3205406"/>
                  </a:lnTo>
                  <a:lnTo>
                    <a:pt x="12501954" y="3197838"/>
                  </a:lnTo>
                  <a:lnTo>
                    <a:pt x="12547900" y="3188958"/>
                  </a:lnTo>
                  <a:lnTo>
                    <a:pt x="12593373" y="3178787"/>
                  </a:lnTo>
                  <a:lnTo>
                    <a:pt x="12638352" y="3167344"/>
                  </a:lnTo>
                  <a:lnTo>
                    <a:pt x="12682817" y="3154650"/>
                  </a:lnTo>
                  <a:lnTo>
                    <a:pt x="12726749" y="3140725"/>
                  </a:lnTo>
                  <a:lnTo>
                    <a:pt x="12770127" y="3125587"/>
                  </a:lnTo>
                  <a:lnTo>
                    <a:pt x="12812932" y="3109258"/>
                  </a:lnTo>
                  <a:lnTo>
                    <a:pt x="12855144" y="3091758"/>
                  </a:lnTo>
                  <a:lnTo>
                    <a:pt x="12896743" y="3073105"/>
                  </a:lnTo>
                  <a:lnTo>
                    <a:pt x="12937708" y="3053321"/>
                  </a:lnTo>
                  <a:lnTo>
                    <a:pt x="12978020" y="3032424"/>
                  </a:lnTo>
                  <a:lnTo>
                    <a:pt x="13017659" y="3010436"/>
                  </a:lnTo>
                  <a:lnTo>
                    <a:pt x="13056605" y="2987376"/>
                  </a:lnTo>
                  <a:lnTo>
                    <a:pt x="13094838" y="2963263"/>
                  </a:lnTo>
                  <a:lnTo>
                    <a:pt x="13132338" y="2938119"/>
                  </a:lnTo>
                  <a:lnTo>
                    <a:pt x="13169085" y="2911962"/>
                  </a:lnTo>
                  <a:lnTo>
                    <a:pt x="13205059" y="2884813"/>
                  </a:lnTo>
                  <a:lnTo>
                    <a:pt x="13240241" y="2856692"/>
                  </a:lnTo>
                  <a:lnTo>
                    <a:pt x="13274609" y="2827618"/>
                  </a:lnTo>
                  <a:lnTo>
                    <a:pt x="13308146" y="2797612"/>
                  </a:lnTo>
                  <a:lnTo>
                    <a:pt x="13340829" y="2766694"/>
                  </a:lnTo>
                  <a:lnTo>
                    <a:pt x="13372640" y="2734883"/>
                  </a:lnTo>
                  <a:lnTo>
                    <a:pt x="13403558" y="2702200"/>
                  </a:lnTo>
                  <a:lnTo>
                    <a:pt x="13433564" y="2668663"/>
                  </a:lnTo>
                  <a:lnTo>
                    <a:pt x="13462638" y="2634295"/>
                  </a:lnTo>
                  <a:lnTo>
                    <a:pt x="13490759" y="2599113"/>
                  </a:lnTo>
                  <a:lnTo>
                    <a:pt x="13517908" y="2563139"/>
                  </a:lnTo>
                  <a:lnTo>
                    <a:pt x="13544065" y="2526392"/>
                  </a:lnTo>
                  <a:lnTo>
                    <a:pt x="13569209" y="2488892"/>
                  </a:lnTo>
                  <a:lnTo>
                    <a:pt x="13593322" y="2450659"/>
                  </a:lnTo>
                  <a:lnTo>
                    <a:pt x="13616382" y="2411713"/>
                  </a:lnTo>
                  <a:lnTo>
                    <a:pt x="13638370" y="2372074"/>
                  </a:lnTo>
                  <a:lnTo>
                    <a:pt x="13659267" y="2331762"/>
                  </a:lnTo>
                  <a:lnTo>
                    <a:pt x="13679051" y="2290797"/>
                  </a:lnTo>
                  <a:lnTo>
                    <a:pt x="13697704" y="2249198"/>
                  </a:lnTo>
                  <a:lnTo>
                    <a:pt x="13715204" y="2206986"/>
                  </a:lnTo>
                  <a:lnTo>
                    <a:pt x="13731533" y="2164181"/>
                  </a:lnTo>
                  <a:lnTo>
                    <a:pt x="13746671" y="2120803"/>
                  </a:lnTo>
                  <a:lnTo>
                    <a:pt x="13760596" y="2076871"/>
                  </a:lnTo>
                  <a:lnTo>
                    <a:pt x="13773290" y="2032406"/>
                  </a:lnTo>
                  <a:lnTo>
                    <a:pt x="13784733" y="1987427"/>
                  </a:lnTo>
                  <a:lnTo>
                    <a:pt x="13794904" y="1941955"/>
                  </a:lnTo>
                  <a:lnTo>
                    <a:pt x="13803784" y="1896008"/>
                  </a:lnTo>
                  <a:lnTo>
                    <a:pt x="13811352" y="1849609"/>
                  </a:lnTo>
                  <a:lnTo>
                    <a:pt x="13817589" y="1802775"/>
                  </a:lnTo>
                  <a:lnTo>
                    <a:pt x="13822474" y="1755528"/>
                  </a:lnTo>
                  <a:lnTo>
                    <a:pt x="13825989" y="1707887"/>
                  </a:lnTo>
                  <a:lnTo>
                    <a:pt x="13828112" y="1659872"/>
                  </a:lnTo>
                  <a:lnTo>
                    <a:pt x="13828824" y="1611502"/>
                  </a:lnTo>
                  <a:lnTo>
                    <a:pt x="13828112" y="1563127"/>
                  </a:lnTo>
                  <a:lnTo>
                    <a:pt x="13825989" y="1515105"/>
                  </a:lnTo>
                  <a:lnTo>
                    <a:pt x="13822474" y="1467457"/>
                  </a:lnTo>
                  <a:lnTo>
                    <a:pt x="13817589" y="1420204"/>
                  </a:lnTo>
                  <a:lnTo>
                    <a:pt x="13811352" y="1373365"/>
                  </a:lnTo>
                  <a:lnTo>
                    <a:pt x="13803784" y="1326959"/>
                  </a:lnTo>
                  <a:lnTo>
                    <a:pt x="13794904" y="1281008"/>
                  </a:lnTo>
                  <a:lnTo>
                    <a:pt x="13784733" y="1235530"/>
                  </a:lnTo>
                  <a:lnTo>
                    <a:pt x="13773290" y="1190546"/>
                  </a:lnTo>
                  <a:lnTo>
                    <a:pt x="13760596" y="1146076"/>
                  </a:lnTo>
                  <a:lnTo>
                    <a:pt x="13746671" y="1102140"/>
                  </a:lnTo>
                  <a:lnTo>
                    <a:pt x="13731533" y="1058757"/>
                  </a:lnTo>
                  <a:lnTo>
                    <a:pt x="13715204" y="1015948"/>
                  </a:lnTo>
                  <a:lnTo>
                    <a:pt x="13697704" y="973732"/>
                  </a:lnTo>
                  <a:lnTo>
                    <a:pt x="13679051" y="932130"/>
                  </a:lnTo>
                  <a:lnTo>
                    <a:pt x="13659267" y="891161"/>
                  </a:lnTo>
                  <a:lnTo>
                    <a:pt x="13638370" y="850846"/>
                  </a:lnTo>
                  <a:lnTo>
                    <a:pt x="13616382" y="811204"/>
                  </a:lnTo>
                  <a:lnTo>
                    <a:pt x="13593322" y="772255"/>
                  </a:lnTo>
                  <a:lnTo>
                    <a:pt x="13569209" y="734019"/>
                  </a:lnTo>
                  <a:lnTo>
                    <a:pt x="13544065" y="696516"/>
                  </a:lnTo>
                  <a:lnTo>
                    <a:pt x="13517908" y="659767"/>
                  </a:lnTo>
                  <a:lnTo>
                    <a:pt x="13490759" y="623790"/>
                  </a:lnTo>
                  <a:lnTo>
                    <a:pt x="13462638" y="588606"/>
                  </a:lnTo>
                  <a:lnTo>
                    <a:pt x="13433564" y="554235"/>
                  </a:lnTo>
                  <a:lnTo>
                    <a:pt x="13403558" y="520697"/>
                  </a:lnTo>
                  <a:lnTo>
                    <a:pt x="13372640" y="488012"/>
                  </a:lnTo>
                  <a:lnTo>
                    <a:pt x="13340829" y="456199"/>
                  </a:lnTo>
                  <a:lnTo>
                    <a:pt x="13308146" y="425279"/>
                  </a:lnTo>
                  <a:lnTo>
                    <a:pt x="13274609" y="395271"/>
                  </a:lnTo>
                  <a:lnTo>
                    <a:pt x="13240241" y="366197"/>
                  </a:lnTo>
                  <a:lnTo>
                    <a:pt x="13205059" y="338074"/>
                  </a:lnTo>
                  <a:lnTo>
                    <a:pt x="13169085" y="310924"/>
                  </a:lnTo>
                  <a:lnTo>
                    <a:pt x="13132338" y="284766"/>
                  </a:lnTo>
                  <a:lnTo>
                    <a:pt x="13094838" y="259621"/>
                  </a:lnTo>
                  <a:lnTo>
                    <a:pt x="13056605" y="235507"/>
                  </a:lnTo>
                  <a:lnTo>
                    <a:pt x="13017659" y="212446"/>
                  </a:lnTo>
                  <a:lnTo>
                    <a:pt x="12978020" y="190457"/>
                  </a:lnTo>
                  <a:lnTo>
                    <a:pt x="12937708" y="169560"/>
                  </a:lnTo>
                  <a:lnTo>
                    <a:pt x="12896743" y="149775"/>
                  </a:lnTo>
                  <a:lnTo>
                    <a:pt x="12855144" y="131122"/>
                  </a:lnTo>
                  <a:lnTo>
                    <a:pt x="12812932" y="113621"/>
                  </a:lnTo>
                  <a:lnTo>
                    <a:pt x="12770127" y="97292"/>
                  </a:lnTo>
                  <a:lnTo>
                    <a:pt x="12726749" y="82154"/>
                  </a:lnTo>
                  <a:lnTo>
                    <a:pt x="12682817" y="68228"/>
                  </a:lnTo>
                  <a:lnTo>
                    <a:pt x="12638352" y="55534"/>
                  </a:lnTo>
                  <a:lnTo>
                    <a:pt x="12593373" y="44091"/>
                  </a:lnTo>
                  <a:lnTo>
                    <a:pt x="12547900" y="33920"/>
                  </a:lnTo>
                  <a:lnTo>
                    <a:pt x="12501954" y="25040"/>
                  </a:lnTo>
                  <a:lnTo>
                    <a:pt x="12455555" y="17472"/>
                  </a:lnTo>
                  <a:lnTo>
                    <a:pt x="12408721" y="11235"/>
                  </a:lnTo>
                  <a:lnTo>
                    <a:pt x="12361474" y="6349"/>
                  </a:lnTo>
                  <a:lnTo>
                    <a:pt x="12313833" y="2835"/>
                  </a:lnTo>
                  <a:lnTo>
                    <a:pt x="12265817" y="712"/>
                  </a:lnTo>
                  <a:lnTo>
                    <a:pt x="122174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5148857"/>
            <a:ext cx="2286190" cy="170914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736675" y="5471926"/>
            <a:ext cx="1455324" cy="138607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948452" y="1286732"/>
            <a:ext cx="1969579" cy="196957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794606"/>
            <a:ext cx="1564959" cy="2404205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4140571" y="2579380"/>
            <a:ext cx="386715" cy="642461"/>
          </a:xfrm>
          <a:custGeom>
            <a:avLst/>
            <a:gdLst/>
            <a:ahLst/>
            <a:cxnLst/>
            <a:rect l="l" t="t" r="r" b="b"/>
            <a:pathLst>
              <a:path w="515620" h="856614">
                <a:moveTo>
                  <a:pt x="429723" y="0"/>
                </a:moveTo>
                <a:lnTo>
                  <a:pt x="0" y="0"/>
                </a:lnTo>
                <a:lnTo>
                  <a:pt x="0" y="856595"/>
                </a:lnTo>
                <a:lnTo>
                  <a:pt x="236309" y="856595"/>
                </a:lnTo>
                <a:lnTo>
                  <a:pt x="286618" y="853672"/>
                </a:lnTo>
                <a:lnTo>
                  <a:pt x="332443" y="844901"/>
                </a:lnTo>
                <a:lnTo>
                  <a:pt x="373682" y="830285"/>
                </a:lnTo>
                <a:lnTo>
                  <a:pt x="410232" y="809821"/>
                </a:lnTo>
                <a:lnTo>
                  <a:pt x="441992" y="783511"/>
                </a:lnTo>
                <a:lnTo>
                  <a:pt x="450260" y="773400"/>
                </a:lnTo>
                <a:lnTo>
                  <a:pt x="85596" y="773400"/>
                </a:lnTo>
                <a:lnTo>
                  <a:pt x="85596" y="444570"/>
                </a:lnTo>
                <a:lnTo>
                  <a:pt x="448350" y="444570"/>
                </a:lnTo>
                <a:lnTo>
                  <a:pt x="423878" y="421942"/>
                </a:lnTo>
                <a:lnTo>
                  <a:pt x="393153" y="401607"/>
                </a:lnTo>
                <a:lnTo>
                  <a:pt x="358424" y="385641"/>
                </a:lnTo>
                <a:lnTo>
                  <a:pt x="285994" y="367780"/>
                </a:lnTo>
                <a:lnTo>
                  <a:pt x="239241" y="361993"/>
                </a:lnTo>
                <a:lnTo>
                  <a:pt x="185351" y="358442"/>
                </a:lnTo>
                <a:lnTo>
                  <a:pt x="124241" y="357235"/>
                </a:lnTo>
                <a:lnTo>
                  <a:pt x="83568" y="357235"/>
                </a:lnTo>
                <a:lnTo>
                  <a:pt x="83568" y="83194"/>
                </a:lnTo>
                <a:lnTo>
                  <a:pt x="429723" y="83194"/>
                </a:lnTo>
                <a:lnTo>
                  <a:pt x="429723" y="0"/>
                </a:lnTo>
                <a:close/>
              </a:path>
              <a:path w="515620" h="856614">
                <a:moveTo>
                  <a:pt x="448350" y="444570"/>
                </a:moveTo>
                <a:lnTo>
                  <a:pt x="132356" y="444570"/>
                </a:lnTo>
                <a:lnTo>
                  <a:pt x="182752" y="445044"/>
                </a:lnTo>
                <a:lnTo>
                  <a:pt x="226853" y="446845"/>
                </a:lnTo>
                <a:lnTo>
                  <a:pt x="295338" y="456703"/>
                </a:lnTo>
                <a:lnTo>
                  <a:pt x="346758" y="477285"/>
                </a:lnTo>
                <a:lnTo>
                  <a:pt x="389050" y="511588"/>
                </a:lnTo>
                <a:lnTo>
                  <a:pt x="416523" y="557747"/>
                </a:lnTo>
                <a:lnTo>
                  <a:pt x="425665" y="613078"/>
                </a:lnTo>
                <a:lnTo>
                  <a:pt x="424110" y="635519"/>
                </a:lnTo>
                <a:lnTo>
                  <a:pt x="411074" y="678128"/>
                </a:lnTo>
                <a:lnTo>
                  <a:pt x="385789" y="716595"/>
                </a:lnTo>
                <a:lnTo>
                  <a:pt x="351372" y="744820"/>
                </a:lnTo>
                <a:lnTo>
                  <a:pt x="304285" y="763123"/>
                </a:lnTo>
                <a:lnTo>
                  <a:pt x="235435" y="772261"/>
                </a:lnTo>
                <a:lnTo>
                  <a:pt x="191481" y="773400"/>
                </a:lnTo>
                <a:lnTo>
                  <a:pt x="450260" y="773400"/>
                </a:lnTo>
                <a:lnTo>
                  <a:pt x="474073" y="744282"/>
                </a:lnTo>
                <a:lnTo>
                  <a:pt x="496988" y="702579"/>
                </a:lnTo>
                <a:lnTo>
                  <a:pt x="510736" y="658205"/>
                </a:lnTo>
                <a:lnTo>
                  <a:pt x="515319" y="610959"/>
                </a:lnTo>
                <a:lnTo>
                  <a:pt x="512640" y="574022"/>
                </a:lnTo>
                <a:lnTo>
                  <a:pt x="504608" y="539187"/>
                </a:lnTo>
                <a:lnTo>
                  <a:pt x="491232" y="506248"/>
                </a:lnTo>
                <a:lnTo>
                  <a:pt x="472521" y="474998"/>
                </a:lnTo>
                <a:lnTo>
                  <a:pt x="450400" y="446466"/>
                </a:lnTo>
                <a:lnTo>
                  <a:pt x="448350" y="44457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615596" y="2746857"/>
            <a:ext cx="1205389" cy="648652"/>
          </a:xfrm>
          <a:custGeom>
            <a:avLst/>
            <a:gdLst/>
            <a:ahLst/>
            <a:cxnLst/>
            <a:rect l="l" t="t" r="r" b="b"/>
            <a:pathLst>
              <a:path w="1607184" h="864870">
                <a:moveTo>
                  <a:pt x="604977" y="0"/>
                </a:moveTo>
                <a:lnTo>
                  <a:pt x="517359" y="0"/>
                </a:lnTo>
                <a:lnTo>
                  <a:pt x="303555" y="487133"/>
                </a:lnTo>
                <a:lnTo>
                  <a:pt x="85598" y="0"/>
                </a:lnTo>
                <a:lnTo>
                  <a:pt x="0" y="0"/>
                </a:lnTo>
                <a:lnTo>
                  <a:pt x="262788" y="584581"/>
                </a:lnTo>
                <a:lnTo>
                  <a:pt x="140576" y="864781"/>
                </a:lnTo>
                <a:lnTo>
                  <a:pt x="226072" y="864781"/>
                </a:lnTo>
                <a:lnTo>
                  <a:pt x="604977" y="0"/>
                </a:lnTo>
                <a:close/>
              </a:path>
              <a:path w="1607184" h="864870">
                <a:moveTo>
                  <a:pt x="1606931" y="633298"/>
                </a:moveTo>
                <a:lnTo>
                  <a:pt x="1391094" y="0"/>
                </a:lnTo>
                <a:lnTo>
                  <a:pt x="1368679" y="0"/>
                </a:lnTo>
                <a:lnTo>
                  <a:pt x="1114120" y="495312"/>
                </a:lnTo>
                <a:lnTo>
                  <a:pt x="857516" y="0"/>
                </a:lnTo>
                <a:lnTo>
                  <a:pt x="835101" y="0"/>
                </a:lnTo>
                <a:lnTo>
                  <a:pt x="619175" y="633298"/>
                </a:lnTo>
                <a:lnTo>
                  <a:pt x="704773" y="633298"/>
                </a:lnTo>
                <a:lnTo>
                  <a:pt x="861580" y="166484"/>
                </a:lnTo>
                <a:lnTo>
                  <a:pt x="1106004" y="633298"/>
                </a:lnTo>
                <a:lnTo>
                  <a:pt x="1120203" y="633298"/>
                </a:lnTo>
                <a:lnTo>
                  <a:pt x="1364627" y="166484"/>
                </a:lnTo>
                <a:lnTo>
                  <a:pt x="1521421" y="633298"/>
                </a:lnTo>
                <a:lnTo>
                  <a:pt x="1606931" y="633298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90346" y="2579380"/>
            <a:ext cx="386715" cy="642461"/>
          </a:xfrm>
          <a:custGeom>
            <a:avLst/>
            <a:gdLst/>
            <a:ahLst/>
            <a:cxnLst/>
            <a:rect l="l" t="t" r="r" b="b"/>
            <a:pathLst>
              <a:path w="515620" h="856614">
                <a:moveTo>
                  <a:pt x="429819" y="0"/>
                </a:moveTo>
                <a:lnTo>
                  <a:pt x="0" y="0"/>
                </a:lnTo>
                <a:lnTo>
                  <a:pt x="0" y="856595"/>
                </a:lnTo>
                <a:lnTo>
                  <a:pt x="236309" y="856595"/>
                </a:lnTo>
                <a:lnTo>
                  <a:pt x="286618" y="853672"/>
                </a:lnTo>
                <a:lnTo>
                  <a:pt x="332443" y="844901"/>
                </a:lnTo>
                <a:lnTo>
                  <a:pt x="373682" y="830285"/>
                </a:lnTo>
                <a:lnTo>
                  <a:pt x="410232" y="809821"/>
                </a:lnTo>
                <a:lnTo>
                  <a:pt x="441992" y="783511"/>
                </a:lnTo>
                <a:lnTo>
                  <a:pt x="450260" y="773400"/>
                </a:lnTo>
                <a:lnTo>
                  <a:pt x="83568" y="773400"/>
                </a:lnTo>
                <a:lnTo>
                  <a:pt x="83568" y="444570"/>
                </a:lnTo>
                <a:lnTo>
                  <a:pt x="448368" y="444570"/>
                </a:lnTo>
                <a:lnTo>
                  <a:pt x="423926" y="421942"/>
                </a:lnTo>
                <a:lnTo>
                  <a:pt x="393234" y="401607"/>
                </a:lnTo>
                <a:lnTo>
                  <a:pt x="358521" y="385641"/>
                </a:lnTo>
                <a:lnTo>
                  <a:pt x="286049" y="367780"/>
                </a:lnTo>
                <a:lnTo>
                  <a:pt x="239310" y="361993"/>
                </a:lnTo>
                <a:lnTo>
                  <a:pt x="185438" y="358442"/>
                </a:lnTo>
                <a:lnTo>
                  <a:pt x="124337" y="357235"/>
                </a:lnTo>
                <a:lnTo>
                  <a:pt x="83568" y="357235"/>
                </a:lnTo>
                <a:lnTo>
                  <a:pt x="83568" y="83194"/>
                </a:lnTo>
                <a:lnTo>
                  <a:pt x="429819" y="83194"/>
                </a:lnTo>
                <a:lnTo>
                  <a:pt x="429819" y="0"/>
                </a:lnTo>
                <a:close/>
              </a:path>
              <a:path w="515620" h="856614">
                <a:moveTo>
                  <a:pt x="448368" y="444570"/>
                </a:moveTo>
                <a:lnTo>
                  <a:pt x="132452" y="444570"/>
                </a:lnTo>
                <a:lnTo>
                  <a:pt x="182833" y="445328"/>
                </a:lnTo>
                <a:lnTo>
                  <a:pt x="226901" y="447603"/>
                </a:lnTo>
                <a:lnTo>
                  <a:pt x="295338" y="456703"/>
                </a:lnTo>
                <a:lnTo>
                  <a:pt x="345780" y="476526"/>
                </a:lnTo>
                <a:lnTo>
                  <a:pt x="387021" y="511588"/>
                </a:lnTo>
                <a:lnTo>
                  <a:pt x="414494" y="557747"/>
                </a:lnTo>
                <a:lnTo>
                  <a:pt x="423636" y="613078"/>
                </a:lnTo>
                <a:lnTo>
                  <a:pt x="422081" y="635519"/>
                </a:lnTo>
                <a:lnTo>
                  <a:pt x="409045" y="678128"/>
                </a:lnTo>
                <a:lnTo>
                  <a:pt x="383803" y="716595"/>
                </a:lnTo>
                <a:lnTo>
                  <a:pt x="349397" y="744820"/>
                </a:lnTo>
                <a:lnTo>
                  <a:pt x="302310" y="763123"/>
                </a:lnTo>
                <a:lnTo>
                  <a:pt x="233448" y="772261"/>
                </a:lnTo>
                <a:lnTo>
                  <a:pt x="189453" y="773400"/>
                </a:lnTo>
                <a:lnTo>
                  <a:pt x="450260" y="773400"/>
                </a:lnTo>
                <a:lnTo>
                  <a:pt x="474073" y="744282"/>
                </a:lnTo>
                <a:lnTo>
                  <a:pt x="496988" y="702579"/>
                </a:lnTo>
                <a:lnTo>
                  <a:pt x="510736" y="658205"/>
                </a:lnTo>
                <a:lnTo>
                  <a:pt x="515319" y="610959"/>
                </a:lnTo>
                <a:lnTo>
                  <a:pt x="512654" y="574022"/>
                </a:lnTo>
                <a:lnTo>
                  <a:pt x="504644" y="539187"/>
                </a:lnTo>
                <a:lnTo>
                  <a:pt x="491272" y="506248"/>
                </a:lnTo>
                <a:lnTo>
                  <a:pt x="472521" y="474998"/>
                </a:lnTo>
                <a:lnTo>
                  <a:pt x="450415" y="446466"/>
                </a:lnTo>
                <a:lnTo>
                  <a:pt x="448368" y="44457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92913" y="2733131"/>
            <a:ext cx="498158" cy="499586"/>
          </a:xfrm>
          <a:custGeom>
            <a:avLst/>
            <a:gdLst/>
            <a:ahLst/>
            <a:cxnLst/>
            <a:rect l="l" t="t" r="r" b="b"/>
            <a:pathLst>
              <a:path w="664209" h="666114">
                <a:moveTo>
                  <a:pt x="327895" y="0"/>
                </a:moveTo>
                <a:lnTo>
                  <a:pt x="275417" y="3903"/>
                </a:lnTo>
                <a:lnTo>
                  <a:pt x="225657" y="15609"/>
                </a:lnTo>
                <a:lnTo>
                  <a:pt x="178920" y="35108"/>
                </a:lnTo>
                <a:lnTo>
                  <a:pt x="135512" y="62389"/>
                </a:lnTo>
                <a:lnTo>
                  <a:pt x="95740" y="97445"/>
                </a:lnTo>
                <a:lnTo>
                  <a:pt x="61521" y="137915"/>
                </a:lnTo>
                <a:lnTo>
                  <a:pt x="34744" y="181399"/>
                </a:lnTo>
                <a:lnTo>
                  <a:pt x="15504" y="227998"/>
                </a:lnTo>
                <a:lnTo>
                  <a:pt x="3891" y="277814"/>
                </a:lnTo>
                <a:lnTo>
                  <a:pt x="0" y="330948"/>
                </a:lnTo>
                <a:lnTo>
                  <a:pt x="3891" y="385232"/>
                </a:lnTo>
                <a:lnTo>
                  <a:pt x="15504" y="436120"/>
                </a:lnTo>
                <a:lnTo>
                  <a:pt x="34744" y="483610"/>
                </a:lnTo>
                <a:lnTo>
                  <a:pt x="61521" y="527703"/>
                </a:lnTo>
                <a:lnTo>
                  <a:pt x="95740" y="568399"/>
                </a:lnTo>
                <a:lnTo>
                  <a:pt x="135301" y="603492"/>
                </a:lnTo>
                <a:lnTo>
                  <a:pt x="178206" y="630778"/>
                </a:lnTo>
                <a:lnTo>
                  <a:pt x="224342" y="650262"/>
                </a:lnTo>
                <a:lnTo>
                  <a:pt x="273599" y="661950"/>
                </a:lnTo>
                <a:lnTo>
                  <a:pt x="325866" y="665844"/>
                </a:lnTo>
                <a:lnTo>
                  <a:pt x="363291" y="663934"/>
                </a:lnTo>
                <a:lnTo>
                  <a:pt x="433575" y="648702"/>
                </a:lnTo>
                <a:lnTo>
                  <a:pt x="497715" y="617966"/>
                </a:lnTo>
                <a:lnTo>
                  <a:pt x="531463" y="592760"/>
                </a:lnTo>
                <a:lnTo>
                  <a:pt x="333982" y="592760"/>
                </a:lnTo>
                <a:lnTo>
                  <a:pt x="301148" y="590502"/>
                </a:lnTo>
                <a:lnTo>
                  <a:pt x="239248" y="573059"/>
                </a:lnTo>
                <a:lnTo>
                  <a:pt x="182320" y="539655"/>
                </a:lnTo>
                <a:lnTo>
                  <a:pt x="136487" y="491736"/>
                </a:lnTo>
                <a:lnTo>
                  <a:pt x="103279" y="432012"/>
                </a:lnTo>
                <a:lnTo>
                  <a:pt x="85738" y="368066"/>
                </a:lnTo>
                <a:lnTo>
                  <a:pt x="83471" y="334992"/>
                </a:lnTo>
                <a:lnTo>
                  <a:pt x="85738" y="301864"/>
                </a:lnTo>
                <a:lnTo>
                  <a:pt x="103279" y="237918"/>
                </a:lnTo>
                <a:lnTo>
                  <a:pt x="136487" y="178524"/>
                </a:lnTo>
                <a:lnTo>
                  <a:pt x="182320" y="132022"/>
                </a:lnTo>
                <a:lnTo>
                  <a:pt x="239461" y="99274"/>
                </a:lnTo>
                <a:lnTo>
                  <a:pt x="302900" y="83197"/>
                </a:lnTo>
                <a:lnTo>
                  <a:pt x="336107" y="81268"/>
                </a:lnTo>
                <a:lnTo>
                  <a:pt x="537734" y="81268"/>
                </a:lnTo>
                <a:lnTo>
                  <a:pt x="530318" y="73866"/>
                </a:lnTo>
                <a:lnTo>
                  <a:pt x="470492" y="32546"/>
                </a:lnTo>
                <a:lnTo>
                  <a:pt x="402998" y="7895"/>
                </a:lnTo>
                <a:lnTo>
                  <a:pt x="366493" y="1943"/>
                </a:lnTo>
                <a:lnTo>
                  <a:pt x="327895" y="0"/>
                </a:lnTo>
                <a:close/>
              </a:path>
              <a:path w="664209" h="666114">
                <a:moveTo>
                  <a:pt x="664003" y="542016"/>
                </a:moveTo>
                <a:lnTo>
                  <a:pt x="582464" y="542016"/>
                </a:lnTo>
                <a:lnTo>
                  <a:pt x="582464" y="651594"/>
                </a:lnTo>
                <a:lnTo>
                  <a:pt x="664003" y="651594"/>
                </a:lnTo>
                <a:lnTo>
                  <a:pt x="664003" y="542016"/>
                </a:lnTo>
                <a:close/>
              </a:path>
              <a:path w="664209" h="666114">
                <a:moveTo>
                  <a:pt x="537734" y="81268"/>
                </a:moveTo>
                <a:lnTo>
                  <a:pt x="336107" y="81268"/>
                </a:lnTo>
                <a:lnTo>
                  <a:pt x="387495" y="85803"/>
                </a:lnTo>
                <a:lnTo>
                  <a:pt x="434336" y="99274"/>
                </a:lnTo>
                <a:lnTo>
                  <a:pt x="475851" y="121484"/>
                </a:lnTo>
                <a:lnTo>
                  <a:pt x="511262" y="152234"/>
                </a:lnTo>
                <a:lnTo>
                  <a:pt x="543287" y="192236"/>
                </a:lnTo>
                <a:lnTo>
                  <a:pt x="566173" y="236247"/>
                </a:lnTo>
                <a:lnTo>
                  <a:pt x="579911" y="284446"/>
                </a:lnTo>
                <a:lnTo>
                  <a:pt x="584492" y="337014"/>
                </a:lnTo>
                <a:lnTo>
                  <a:pt x="582272" y="372435"/>
                </a:lnTo>
                <a:lnTo>
                  <a:pt x="565622" y="437175"/>
                </a:lnTo>
                <a:lnTo>
                  <a:pt x="534743" y="494295"/>
                </a:lnTo>
                <a:lnTo>
                  <a:pt x="488910" y="540003"/>
                </a:lnTo>
                <a:lnTo>
                  <a:pt x="430523" y="573059"/>
                </a:lnTo>
                <a:lnTo>
                  <a:pt x="367188" y="590502"/>
                </a:lnTo>
                <a:lnTo>
                  <a:pt x="333982" y="592760"/>
                </a:lnTo>
                <a:lnTo>
                  <a:pt x="531463" y="592760"/>
                </a:lnTo>
                <a:lnTo>
                  <a:pt x="555748" y="570895"/>
                </a:lnTo>
                <a:lnTo>
                  <a:pt x="582464" y="542016"/>
                </a:lnTo>
                <a:lnTo>
                  <a:pt x="664003" y="542016"/>
                </a:lnTo>
                <a:lnTo>
                  <a:pt x="664003" y="132022"/>
                </a:lnTo>
                <a:lnTo>
                  <a:pt x="582471" y="132022"/>
                </a:lnTo>
                <a:lnTo>
                  <a:pt x="557251" y="100750"/>
                </a:lnTo>
                <a:lnTo>
                  <a:pt x="537734" y="81268"/>
                </a:lnTo>
                <a:close/>
              </a:path>
              <a:path w="664209" h="666114">
                <a:moveTo>
                  <a:pt x="664003" y="18295"/>
                </a:moveTo>
                <a:lnTo>
                  <a:pt x="582464" y="18295"/>
                </a:lnTo>
                <a:lnTo>
                  <a:pt x="582464" y="132022"/>
                </a:lnTo>
                <a:lnTo>
                  <a:pt x="664003" y="132022"/>
                </a:lnTo>
                <a:lnTo>
                  <a:pt x="664003" y="1829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142135" y="2746852"/>
            <a:ext cx="313373" cy="475298"/>
          </a:xfrm>
          <a:custGeom>
            <a:avLst/>
            <a:gdLst/>
            <a:ahLst/>
            <a:cxnLst/>
            <a:rect l="l" t="t" r="r" b="b"/>
            <a:pathLst>
              <a:path w="417829" h="633729">
                <a:moveTo>
                  <a:pt x="417453" y="0"/>
                </a:moveTo>
                <a:lnTo>
                  <a:pt x="0" y="0"/>
                </a:lnTo>
                <a:lnTo>
                  <a:pt x="0" y="71061"/>
                </a:lnTo>
                <a:lnTo>
                  <a:pt x="166942" y="71061"/>
                </a:lnTo>
                <a:lnTo>
                  <a:pt x="166942" y="633299"/>
                </a:lnTo>
                <a:lnTo>
                  <a:pt x="248482" y="633299"/>
                </a:lnTo>
                <a:lnTo>
                  <a:pt x="248481" y="71061"/>
                </a:lnTo>
                <a:lnTo>
                  <a:pt x="417453" y="71062"/>
                </a:lnTo>
                <a:lnTo>
                  <a:pt x="417453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530075" y="2746852"/>
            <a:ext cx="451009" cy="475298"/>
          </a:xfrm>
          <a:custGeom>
            <a:avLst/>
            <a:gdLst/>
            <a:ahLst/>
            <a:cxnLst/>
            <a:rect l="l" t="t" r="r" b="b"/>
            <a:pathLst>
              <a:path w="601345" h="633729">
                <a:moveTo>
                  <a:pt x="307510" y="0"/>
                </a:moveTo>
                <a:lnTo>
                  <a:pt x="293309" y="0"/>
                </a:lnTo>
                <a:lnTo>
                  <a:pt x="0" y="633298"/>
                </a:lnTo>
                <a:lnTo>
                  <a:pt x="87625" y="633298"/>
                </a:lnTo>
                <a:lnTo>
                  <a:pt x="299395" y="172551"/>
                </a:lnTo>
                <a:lnTo>
                  <a:pt x="513291" y="633299"/>
                </a:lnTo>
                <a:lnTo>
                  <a:pt x="600820" y="633299"/>
                </a:lnTo>
                <a:lnTo>
                  <a:pt x="307510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622758" y="3489825"/>
            <a:ext cx="311944" cy="471964"/>
          </a:xfrm>
          <a:custGeom>
            <a:avLst/>
            <a:gdLst/>
            <a:ahLst/>
            <a:cxnLst/>
            <a:rect l="l" t="t" r="r" b="b"/>
            <a:pathLst>
              <a:path w="415925" h="629285">
                <a:moveTo>
                  <a:pt x="415521" y="0"/>
                </a:moveTo>
                <a:lnTo>
                  <a:pt x="0" y="0"/>
                </a:lnTo>
                <a:lnTo>
                  <a:pt x="0" y="70965"/>
                </a:lnTo>
                <a:lnTo>
                  <a:pt x="167039" y="70965"/>
                </a:lnTo>
                <a:lnTo>
                  <a:pt x="167039" y="629235"/>
                </a:lnTo>
                <a:lnTo>
                  <a:pt x="248482" y="629235"/>
                </a:lnTo>
                <a:lnTo>
                  <a:pt x="248481" y="68943"/>
                </a:lnTo>
                <a:lnTo>
                  <a:pt x="415521" y="68943"/>
                </a:lnTo>
                <a:lnTo>
                  <a:pt x="415521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763291" y="3489825"/>
            <a:ext cx="385286" cy="471964"/>
          </a:xfrm>
          <a:custGeom>
            <a:avLst/>
            <a:gdLst/>
            <a:ahLst/>
            <a:cxnLst/>
            <a:rect l="l" t="t" r="r" b="b"/>
            <a:pathLst>
              <a:path w="513714" h="629285">
                <a:moveTo>
                  <a:pt x="486713" y="0"/>
                </a:moveTo>
                <a:lnTo>
                  <a:pt x="372713" y="0"/>
                </a:lnTo>
                <a:lnTo>
                  <a:pt x="81471" y="265856"/>
                </a:lnTo>
                <a:lnTo>
                  <a:pt x="81471" y="0"/>
                </a:lnTo>
                <a:lnTo>
                  <a:pt x="0" y="0"/>
                </a:lnTo>
                <a:lnTo>
                  <a:pt x="0" y="629235"/>
                </a:lnTo>
                <a:lnTo>
                  <a:pt x="81471" y="629235"/>
                </a:lnTo>
                <a:lnTo>
                  <a:pt x="81471" y="361279"/>
                </a:lnTo>
                <a:lnTo>
                  <a:pt x="107942" y="338940"/>
                </a:lnTo>
                <a:lnTo>
                  <a:pt x="399184" y="629235"/>
                </a:lnTo>
                <a:lnTo>
                  <a:pt x="513281" y="629235"/>
                </a:lnTo>
                <a:lnTo>
                  <a:pt x="167029" y="288195"/>
                </a:lnTo>
                <a:lnTo>
                  <a:pt x="486713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204697" y="3477621"/>
            <a:ext cx="493871" cy="496729"/>
          </a:xfrm>
          <a:custGeom>
            <a:avLst/>
            <a:gdLst/>
            <a:ahLst/>
            <a:cxnLst/>
            <a:rect l="l" t="t" r="r" b="b"/>
            <a:pathLst>
              <a:path w="658495" h="662304">
                <a:moveTo>
                  <a:pt x="327992" y="0"/>
                </a:moveTo>
                <a:lnTo>
                  <a:pt x="271312" y="4347"/>
                </a:lnTo>
                <a:lnTo>
                  <a:pt x="218731" y="17264"/>
                </a:lnTo>
                <a:lnTo>
                  <a:pt x="170453" y="38560"/>
                </a:lnTo>
                <a:lnTo>
                  <a:pt x="126684" y="68046"/>
                </a:lnTo>
                <a:lnTo>
                  <a:pt x="87625" y="105533"/>
                </a:lnTo>
                <a:lnTo>
                  <a:pt x="55845" y="145760"/>
                </a:lnTo>
                <a:lnTo>
                  <a:pt x="31280" y="188511"/>
                </a:lnTo>
                <a:lnTo>
                  <a:pt x="13843" y="233882"/>
                </a:lnTo>
                <a:lnTo>
                  <a:pt x="3446" y="281970"/>
                </a:lnTo>
                <a:lnTo>
                  <a:pt x="0" y="332874"/>
                </a:lnTo>
                <a:lnTo>
                  <a:pt x="3605" y="384050"/>
                </a:lnTo>
                <a:lnTo>
                  <a:pt x="3673" y="385021"/>
                </a:lnTo>
                <a:lnTo>
                  <a:pt x="14687" y="434235"/>
                </a:lnTo>
                <a:lnTo>
                  <a:pt x="33033" y="480518"/>
                </a:lnTo>
                <a:lnTo>
                  <a:pt x="58702" y="523871"/>
                </a:lnTo>
                <a:lnTo>
                  <a:pt x="91683" y="564297"/>
                </a:lnTo>
                <a:lnTo>
                  <a:pt x="131541" y="599379"/>
                </a:lnTo>
                <a:lnTo>
                  <a:pt x="175299" y="626664"/>
                </a:lnTo>
                <a:lnTo>
                  <a:pt x="222962" y="646152"/>
                </a:lnTo>
                <a:lnTo>
                  <a:pt x="274535" y="657845"/>
                </a:lnTo>
                <a:lnTo>
                  <a:pt x="330021" y="661743"/>
                </a:lnTo>
                <a:lnTo>
                  <a:pt x="385453" y="657845"/>
                </a:lnTo>
                <a:lnTo>
                  <a:pt x="436901" y="646152"/>
                </a:lnTo>
                <a:lnTo>
                  <a:pt x="484255" y="626664"/>
                </a:lnTo>
                <a:lnTo>
                  <a:pt x="527403" y="599379"/>
                </a:lnTo>
                <a:lnTo>
                  <a:pt x="541507" y="586636"/>
                </a:lnTo>
                <a:lnTo>
                  <a:pt x="327992" y="586636"/>
                </a:lnTo>
                <a:lnTo>
                  <a:pt x="294817" y="584416"/>
                </a:lnTo>
                <a:lnTo>
                  <a:pt x="232307" y="567796"/>
                </a:lnTo>
                <a:lnTo>
                  <a:pt x="176551" y="535880"/>
                </a:lnTo>
                <a:lnTo>
                  <a:pt x="132113" y="490195"/>
                </a:lnTo>
                <a:lnTo>
                  <a:pt x="99554" y="431970"/>
                </a:lnTo>
                <a:lnTo>
                  <a:pt x="83474" y="368024"/>
                </a:lnTo>
                <a:lnTo>
                  <a:pt x="81539" y="334896"/>
                </a:lnTo>
                <a:lnTo>
                  <a:pt x="86122" y="283828"/>
                </a:lnTo>
                <a:lnTo>
                  <a:pt x="99870" y="236957"/>
                </a:lnTo>
                <a:lnTo>
                  <a:pt x="122785" y="193896"/>
                </a:lnTo>
                <a:lnTo>
                  <a:pt x="154866" y="154256"/>
                </a:lnTo>
                <a:lnTo>
                  <a:pt x="193084" y="121113"/>
                </a:lnTo>
                <a:lnTo>
                  <a:pt x="234545" y="97674"/>
                </a:lnTo>
                <a:lnTo>
                  <a:pt x="279448" y="83749"/>
                </a:lnTo>
                <a:lnTo>
                  <a:pt x="327992" y="79150"/>
                </a:lnTo>
                <a:lnTo>
                  <a:pt x="542865" y="79150"/>
                </a:lnTo>
                <a:lnTo>
                  <a:pt x="536516" y="73042"/>
                </a:lnTo>
                <a:lnTo>
                  <a:pt x="500237" y="46590"/>
                </a:lnTo>
                <a:lnTo>
                  <a:pt x="461350" y="26118"/>
                </a:lnTo>
                <a:lnTo>
                  <a:pt x="419750" y="11569"/>
                </a:lnTo>
                <a:lnTo>
                  <a:pt x="375332" y="2882"/>
                </a:lnTo>
                <a:lnTo>
                  <a:pt x="327992" y="0"/>
                </a:lnTo>
                <a:close/>
              </a:path>
              <a:path w="658495" h="662304">
                <a:moveTo>
                  <a:pt x="542865" y="79150"/>
                </a:moveTo>
                <a:lnTo>
                  <a:pt x="327992" y="79150"/>
                </a:lnTo>
                <a:lnTo>
                  <a:pt x="375624" y="84034"/>
                </a:lnTo>
                <a:lnTo>
                  <a:pt x="420593" y="98432"/>
                </a:lnTo>
                <a:lnTo>
                  <a:pt x="462519" y="121966"/>
                </a:lnTo>
                <a:lnTo>
                  <a:pt x="501021" y="154256"/>
                </a:lnTo>
                <a:lnTo>
                  <a:pt x="533102" y="193896"/>
                </a:lnTo>
                <a:lnTo>
                  <a:pt x="556016" y="236957"/>
                </a:lnTo>
                <a:lnTo>
                  <a:pt x="569765" y="283828"/>
                </a:lnTo>
                <a:lnTo>
                  <a:pt x="574348" y="334896"/>
                </a:lnTo>
                <a:lnTo>
                  <a:pt x="572477" y="368024"/>
                </a:lnTo>
                <a:lnTo>
                  <a:pt x="572413" y="369162"/>
                </a:lnTo>
                <a:lnTo>
                  <a:pt x="566475" y="401902"/>
                </a:lnTo>
                <a:lnTo>
                  <a:pt x="556440" y="432779"/>
                </a:lnTo>
                <a:lnTo>
                  <a:pt x="556334" y="433107"/>
                </a:lnTo>
                <a:lnTo>
                  <a:pt x="523489" y="490195"/>
                </a:lnTo>
                <a:lnTo>
                  <a:pt x="478481" y="535880"/>
                </a:lnTo>
                <a:lnTo>
                  <a:pt x="422726" y="568649"/>
                </a:lnTo>
                <a:lnTo>
                  <a:pt x="360826" y="584700"/>
                </a:lnTo>
                <a:lnTo>
                  <a:pt x="327992" y="586636"/>
                </a:lnTo>
                <a:lnTo>
                  <a:pt x="541507" y="586636"/>
                </a:lnTo>
                <a:lnTo>
                  <a:pt x="599214" y="522901"/>
                </a:lnTo>
                <a:lnTo>
                  <a:pt x="624883" y="479062"/>
                </a:lnTo>
                <a:lnTo>
                  <a:pt x="643228" y="432779"/>
                </a:lnTo>
                <a:lnTo>
                  <a:pt x="654243" y="384050"/>
                </a:lnTo>
                <a:lnTo>
                  <a:pt x="657916" y="332874"/>
                </a:lnTo>
                <a:lnTo>
                  <a:pt x="654275" y="281970"/>
                </a:lnTo>
                <a:lnTo>
                  <a:pt x="643488" y="233882"/>
                </a:lnTo>
                <a:lnTo>
                  <a:pt x="625759" y="188511"/>
                </a:lnTo>
                <a:lnTo>
                  <a:pt x="601292" y="145760"/>
                </a:lnTo>
                <a:lnTo>
                  <a:pt x="570291" y="105533"/>
                </a:lnTo>
                <a:lnTo>
                  <a:pt x="542865" y="7915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826384" y="3477621"/>
            <a:ext cx="462915" cy="496729"/>
          </a:xfrm>
          <a:custGeom>
            <a:avLst/>
            <a:gdLst/>
            <a:ahLst/>
            <a:cxnLst/>
            <a:rect l="l" t="t" r="r" b="b"/>
            <a:pathLst>
              <a:path w="617220" h="662304">
                <a:moveTo>
                  <a:pt x="330021" y="0"/>
                </a:moveTo>
                <a:lnTo>
                  <a:pt x="282646" y="2882"/>
                </a:lnTo>
                <a:lnTo>
                  <a:pt x="238216" y="11569"/>
                </a:lnTo>
                <a:lnTo>
                  <a:pt x="196614" y="26118"/>
                </a:lnTo>
                <a:lnTo>
                  <a:pt x="157725" y="46590"/>
                </a:lnTo>
                <a:lnTo>
                  <a:pt x="121434" y="73042"/>
                </a:lnTo>
                <a:lnTo>
                  <a:pt x="87625" y="105533"/>
                </a:lnTo>
                <a:lnTo>
                  <a:pt x="56624" y="145760"/>
                </a:lnTo>
                <a:lnTo>
                  <a:pt x="32157" y="188511"/>
                </a:lnTo>
                <a:lnTo>
                  <a:pt x="14428" y="233882"/>
                </a:lnTo>
                <a:lnTo>
                  <a:pt x="3641" y="281970"/>
                </a:lnTo>
                <a:lnTo>
                  <a:pt x="0" y="332874"/>
                </a:lnTo>
                <a:lnTo>
                  <a:pt x="3673" y="384050"/>
                </a:lnTo>
                <a:lnTo>
                  <a:pt x="14687" y="432779"/>
                </a:lnTo>
                <a:lnTo>
                  <a:pt x="33033" y="479062"/>
                </a:lnTo>
                <a:lnTo>
                  <a:pt x="58702" y="522901"/>
                </a:lnTo>
                <a:lnTo>
                  <a:pt x="91683" y="564297"/>
                </a:lnTo>
                <a:lnTo>
                  <a:pt x="130567" y="599379"/>
                </a:lnTo>
                <a:lnTo>
                  <a:pt x="173839" y="626664"/>
                </a:lnTo>
                <a:lnTo>
                  <a:pt x="221502" y="646152"/>
                </a:lnTo>
                <a:lnTo>
                  <a:pt x="273561" y="657845"/>
                </a:lnTo>
                <a:lnTo>
                  <a:pt x="330021" y="661743"/>
                </a:lnTo>
                <a:lnTo>
                  <a:pt x="385453" y="657845"/>
                </a:lnTo>
                <a:lnTo>
                  <a:pt x="436901" y="646152"/>
                </a:lnTo>
                <a:lnTo>
                  <a:pt x="484255" y="626664"/>
                </a:lnTo>
                <a:lnTo>
                  <a:pt x="527403" y="599379"/>
                </a:lnTo>
                <a:lnTo>
                  <a:pt x="566233" y="564297"/>
                </a:lnTo>
                <a:lnTo>
                  <a:pt x="593972" y="530572"/>
                </a:lnTo>
                <a:lnTo>
                  <a:pt x="617147" y="495315"/>
                </a:lnTo>
                <a:lnTo>
                  <a:pt x="545848" y="456703"/>
                </a:lnTo>
                <a:lnTo>
                  <a:pt x="543819" y="458725"/>
                </a:lnTo>
                <a:lnTo>
                  <a:pt x="543819" y="460747"/>
                </a:lnTo>
                <a:lnTo>
                  <a:pt x="523774" y="490195"/>
                </a:lnTo>
                <a:lnTo>
                  <a:pt x="479337" y="535880"/>
                </a:lnTo>
                <a:lnTo>
                  <a:pt x="423582" y="567796"/>
                </a:lnTo>
                <a:lnTo>
                  <a:pt x="361111" y="584416"/>
                </a:lnTo>
                <a:lnTo>
                  <a:pt x="327992" y="586636"/>
                </a:lnTo>
                <a:lnTo>
                  <a:pt x="295102" y="584700"/>
                </a:lnTo>
                <a:lnTo>
                  <a:pt x="233163" y="568649"/>
                </a:lnTo>
                <a:lnTo>
                  <a:pt x="177406" y="535880"/>
                </a:lnTo>
                <a:lnTo>
                  <a:pt x="132398" y="490195"/>
                </a:lnTo>
                <a:lnTo>
                  <a:pt x="99554" y="433107"/>
                </a:lnTo>
                <a:lnTo>
                  <a:pt x="83474" y="369162"/>
                </a:lnTo>
                <a:lnTo>
                  <a:pt x="81539" y="334896"/>
                </a:lnTo>
                <a:lnTo>
                  <a:pt x="86122" y="283828"/>
                </a:lnTo>
                <a:lnTo>
                  <a:pt x="99870" y="236957"/>
                </a:lnTo>
                <a:lnTo>
                  <a:pt x="122785" y="193896"/>
                </a:lnTo>
                <a:lnTo>
                  <a:pt x="154866" y="154256"/>
                </a:lnTo>
                <a:lnTo>
                  <a:pt x="193084" y="121113"/>
                </a:lnTo>
                <a:lnTo>
                  <a:pt x="234545" y="97674"/>
                </a:lnTo>
                <a:lnTo>
                  <a:pt x="279448" y="83749"/>
                </a:lnTo>
                <a:lnTo>
                  <a:pt x="327992" y="79150"/>
                </a:lnTo>
                <a:lnTo>
                  <a:pt x="376480" y="83749"/>
                </a:lnTo>
                <a:lnTo>
                  <a:pt x="421354" y="97674"/>
                </a:lnTo>
                <a:lnTo>
                  <a:pt x="462804" y="121113"/>
                </a:lnTo>
                <a:lnTo>
                  <a:pt x="501021" y="154256"/>
                </a:lnTo>
                <a:lnTo>
                  <a:pt x="541791" y="207023"/>
                </a:lnTo>
                <a:lnTo>
                  <a:pt x="613089" y="164366"/>
                </a:lnTo>
                <a:lnTo>
                  <a:pt x="572319" y="105533"/>
                </a:lnTo>
                <a:lnTo>
                  <a:pt x="539249" y="73042"/>
                </a:lnTo>
                <a:lnTo>
                  <a:pt x="503168" y="46590"/>
                </a:lnTo>
                <a:lnTo>
                  <a:pt x="464140" y="26118"/>
                </a:lnTo>
                <a:lnTo>
                  <a:pt x="422230" y="11569"/>
                </a:lnTo>
                <a:lnTo>
                  <a:pt x="377502" y="2882"/>
                </a:lnTo>
                <a:lnTo>
                  <a:pt x="330021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13243" y="3477621"/>
            <a:ext cx="462915" cy="496729"/>
          </a:xfrm>
          <a:custGeom>
            <a:avLst/>
            <a:gdLst/>
            <a:ahLst/>
            <a:cxnLst/>
            <a:rect l="l" t="t" r="r" b="b"/>
            <a:pathLst>
              <a:path w="617220" h="662304">
                <a:moveTo>
                  <a:pt x="330021" y="0"/>
                </a:moveTo>
                <a:lnTo>
                  <a:pt x="282646" y="2882"/>
                </a:lnTo>
                <a:lnTo>
                  <a:pt x="238216" y="11569"/>
                </a:lnTo>
                <a:lnTo>
                  <a:pt x="196614" y="26118"/>
                </a:lnTo>
                <a:lnTo>
                  <a:pt x="157725" y="46590"/>
                </a:lnTo>
                <a:lnTo>
                  <a:pt x="121434" y="73042"/>
                </a:lnTo>
                <a:lnTo>
                  <a:pt x="87625" y="105533"/>
                </a:lnTo>
                <a:lnTo>
                  <a:pt x="56624" y="145760"/>
                </a:lnTo>
                <a:lnTo>
                  <a:pt x="32157" y="188511"/>
                </a:lnTo>
                <a:lnTo>
                  <a:pt x="14428" y="233882"/>
                </a:lnTo>
                <a:lnTo>
                  <a:pt x="3641" y="281970"/>
                </a:lnTo>
                <a:lnTo>
                  <a:pt x="0" y="332874"/>
                </a:lnTo>
                <a:lnTo>
                  <a:pt x="3673" y="384050"/>
                </a:lnTo>
                <a:lnTo>
                  <a:pt x="14687" y="432779"/>
                </a:lnTo>
                <a:lnTo>
                  <a:pt x="33033" y="479062"/>
                </a:lnTo>
                <a:lnTo>
                  <a:pt x="58702" y="522901"/>
                </a:lnTo>
                <a:lnTo>
                  <a:pt x="91683" y="564297"/>
                </a:lnTo>
                <a:lnTo>
                  <a:pt x="130567" y="599379"/>
                </a:lnTo>
                <a:lnTo>
                  <a:pt x="173839" y="626664"/>
                </a:lnTo>
                <a:lnTo>
                  <a:pt x="221502" y="646152"/>
                </a:lnTo>
                <a:lnTo>
                  <a:pt x="273561" y="657845"/>
                </a:lnTo>
                <a:lnTo>
                  <a:pt x="330021" y="661743"/>
                </a:lnTo>
                <a:lnTo>
                  <a:pt x="385453" y="657845"/>
                </a:lnTo>
                <a:lnTo>
                  <a:pt x="436901" y="646152"/>
                </a:lnTo>
                <a:lnTo>
                  <a:pt x="484255" y="626664"/>
                </a:lnTo>
                <a:lnTo>
                  <a:pt x="527403" y="599379"/>
                </a:lnTo>
                <a:lnTo>
                  <a:pt x="566233" y="564297"/>
                </a:lnTo>
                <a:lnTo>
                  <a:pt x="593972" y="530572"/>
                </a:lnTo>
                <a:lnTo>
                  <a:pt x="617147" y="495315"/>
                </a:lnTo>
                <a:lnTo>
                  <a:pt x="545848" y="456703"/>
                </a:lnTo>
                <a:lnTo>
                  <a:pt x="543819" y="458725"/>
                </a:lnTo>
                <a:lnTo>
                  <a:pt x="543819" y="460747"/>
                </a:lnTo>
                <a:lnTo>
                  <a:pt x="523774" y="490195"/>
                </a:lnTo>
                <a:lnTo>
                  <a:pt x="479337" y="535880"/>
                </a:lnTo>
                <a:lnTo>
                  <a:pt x="423582" y="567796"/>
                </a:lnTo>
                <a:lnTo>
                  <a:pt x="361111" y="584416"/>
                </a:lnTo>
                <a:lnTo>
                  <a:pt x="327992" y="586636"/>
                </a:lnTo>
                <a:lnTo>
                  <a:pt x="295102" y="584700"/>
                </a:lnTo>
                <a:lnTo>
                  <a:pt x="233163" y="568649"/>
                </a:lnTo>
                <a:lnTo>
                  <a:pt x="177406" y="535880"/>
                </a:lnTo>
                <a:lnTo>
                  <a:pt x="132398" y="490195"/>
                </a:lnTo>
                <a:lnTo>
                  <a:pt x="99554" y="433107"/>
                </a:lnTo>
                <a:lnTo>
                  <a:pt x="83474" y="369162"/>
                </a:lnTo>
                <a:lnTo>
                  <a:pt x="81539" y="334896"/>
                </a:lnTo>
                <a:lnTo>
                  <a:pt x="86122" y="283828"/>
                </a:lnTo>
                <a:lnTo>
                  <a:pt x="99870" y="236957"/>
                </a:lnTo>
                <a:lnTo>
                  <a:pt x="122785" y="193896"/>
                </a:lnTo>
                <a:lnTo>
                  <a:pt x="154866" y="154256"/>
                </a:lnTo>
                <a:lnTo>
                  <a:pt x="193084" y="121113"/>
                </a:lnTo>
                <a:lnTo>
                  <a:pt x="234545" y="97674"/>
                </a:lnTo>
                <a:lnTo>
                  <a:pt x="279448" y="83749"/>
                </a:lnTo>
                <a:lnTo>
                  <a:pt x="327992" y="79150"/>
                </a:lnTo>
                <a:lnTo>
                  <a:pt x="376480" y="83749"/>
                </a:lnTo>
                <a:lnTo>
                  <a:pt x="421354" y="97674"/>
                </a:lnTo>
                <a:lnTo>
                  <a:pt x="462804" y="121113"/>
                </a:lnTo>
                <a:lnTo>
                  <a:pt x="501021" y="154256"/>
                </a:lnTo>
                <a:lnTo>
                  <a:pt x="541791" y="207023"/>
                </a:lnTo>
                <a:lnTo>
                  <a:pt x="613089" y="164366"/>
                </a:lnTo>
                <a:lnTo>
                  <a:pt x="583282" y="120454"/>
                </a:lnTo>
                <a:lnTo>
                  <a:pt x="530259" y="68046"/>
                </a:lnTo>
                <a:lnTo>
                  <a:pt x="486008" y="38560"/>
                </a:lnTo>
                <a:lnTo>
                  <a:pt x="437745" y="17264"/>
                </a:lnTo>
                <a:lnTo>
                  <a:pt x="385680" y="4347"/>
                </a:lnTo>
                <a:lnTo>
                  <a:pt x="330021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52710" y="3491313"/>
            <a:ext cx="61436" cy="471964"/>
          </a:xfrm>
          <a:custGeom>
            <a:avLst/>
            <a:gdLst/>
            <a:ahLst/>
            <a:cxnLst/>
            <a:rect l="l" t="t" r="r" b="b"/>
            <a:pathLst>
              <a:path w="81915" h="629285">
                <a:moveTo>
                  <a:pt x="81465" y="0"/>
                </a:moveTo>
                <a:lnTo>
                  <a:pt x="0" y="0"/>
                </a:lnTo>
                <a:lnTo>
                  <a:pt x="0" y="629274"/>
                </a:lnTo>
                <a:lnTo>
                  <a:pt x="81465" y="629274"/>
                </a:lnTo>
                <a:lnTo>
                  <a:pt x="81465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464303" y="3490693"/>
            <a:ext cx="402431" cy="472916"/>
          </a:xfrm>
          <a:custGeom>
            <a:avLst/>
            <a:gdLst/>
            <a:ahLst/>
            <a:cxnLst/>
            <a:rect l="l" t="t" r="r" b="b"/>
            <a:pathLst>
              <a:path w="536575" h="630554">
                <a:moveTo>
                  <a:pt x="536498" y="838"/>
                </a:moveTo>
                <a:lnTo>
                  <a:pt x="455422" y="838"/>
                </a:lnTo>
                <a:lnTo>
                  <a:pt x="454355" y="0"/>
                </a:lnTo>
                <a:lnTo>
                  <a:pt x="0" y="578713"/>
                </a:lnTo>
                <a:lnTo>
                  <a:pt x="64147" y="628738"/>
                </a:lnTo>
                <a:lnTo>
                  <a:pt x="455028" y="130835"/>
                </a:lnTo>
                <a:lnTo>
                  <a:pt x="455028" y="630110"/>
                </a:lnTo>
                <a:lnTo>
                  <a:pt x="536498" y="630110"/>
                </a:lnTo>
                <a:lnTo>
                  <a:pt x="536498" y="838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676722" y="3489827"/>
            <a:ext cx="710564" cy="471964"/>
          </a:xfrm>
          <a:custGeom>
            <a:avLst/>
            <a:gdLst/>
            <a:ahLst/>
            <a:cxnLst/>
            <a:rect l="l" t="t" r="r" b="b"/>
            <a:pathLst>
              <a:path w="947420" h="629285">
                <a:moveTo>
                  <a:pt x="946975" y="629246"/>
                </a:moveTo>
                <a:lnTo>
                  <a:pt x="733183" y="0"/>
                </a:lnTo>
                <a:lnTo>
                  <a:pt x="645655" y="0"/>
                </a:lnTo>
                <a:lnTo>
                  <a:pt x="645604" y="152"/>
                </a:lnTo>
                <a:lnTo>
                  <a:pt x="472478" y="509447"/>
                </a:lnTo>
                <a:lnTo>
                  <a:pt x="300405" y="2984"/>
                </a:lnTo>
                <a:lnTo>
                  <a:pt x="301434" y="0"/>
                </a:lnTo>
                <a:lnTo>
                  <a:pt x="299402" y="0"/>
                </a:lnTo>
                <a:lnTo>
                  <a:pt x="213804" y="0"/>
                </a:lnTo>
                <a:lnTo>
                  <a:pt x="211772" y="0"/>
                </a:lnTo>
                <a:lnTo>
                  <a:pt x="212788" y="2984"/>
                </a:lnTo>
                <a:lnTo>
                  <a:pt x="0" y="629246"/>
                </a:lnTo>
                <a:lnTo>
                  <a:pt x="85509" y="629246"/>
                </a:lnTo>
                <a:lnTo>
                  <a:pt x="256603" y="130657"/>
                </a:lnTo>
                <a:lnTo>
                  <a:pt x="427697" y="629246"/>
                </a:lnTo>
                <a:lnTo>
                  <a:pt x="431761" y="629246"/>
                </a:lnTo>
                <a:lnTo>
                  <a:pt x="513194" y="629246"/>
                </a:lnTo>
                <a:lnTo>
                  <a:pt x="517258" y="629246"/>
                </a:lnTo>
                <a:lnTo>
                  <a:pt x="689368" y="127685"/>
                </a:lnTo>
                <a:lnTo>
                  <a:pt x="861479" y="629246"/>
                </a:lnTo>
                <a:lnTo>
                  <a:pt x="946975" y="62924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489337" y="3465423"/>
            <a:ext cx="493395" cy="496729"/>
          </a:xfrm>
          <a:custGeom>
            <a:avLst/>
            <a:gdLst/>
            <a:ahLst/>
            <a:cxnLst/>
            <a:rect l="l" t="t" r="r" b="b"/>
            <a:pathLst>
              <a:path w="657859" h="662304">
                <a:moveTo>
                  <a:pt x="657821" y="332968"/>
                </a:moveTo>
                <a:lnTo>
                  <a:pt x="655815" y="303263"/>
                </a:lnTo>
                <a:lnTo>
                  <a:pt x="655815" y="16256"/>
                </a:lnTo>
                <a:lnTo>
                  <a:pt x="574357" y="16256"/>
                </a:lnTo>
                <a:lnTo>
                  <a:pt x="574357" y="110680"/>
                </a:lnTo>
                <a:lnTo>
                  <a:pt x="574357" y="334987"/>
                </a:lnTo>
                <a:lnTo>
                  <a:pt x="572477" y="368058"/>
                </a:lnTo>
                <a:lnTo>
                  <a:pt x="556450" y="432803"/>
                </a:lnTo>
                <a:lnTo>
                  <a:pt x="523494" y="490232"/>
                </a:lnTo>
                <a:lnTo>
                  <a:pt x="478485" y="535889"/>
                </a:lnTo>
                <a:lnTo>
                  <a:pt x="422732" y="568680"/>
                </a:lnTo>
                <a:lnTo>
                  <a:pt x="360781" y="584733"/>
                </a:lnTo>
                <a:lnTo>
                  <a:pt x="327901" y="586663"/>
                </a:lnTo>
                <a:lnTo>
                  <a:pt x="294741" y="584441"/>
                </a:lnTo>
                <a:lnTo>
                  <a:pt x="232257" y="567829"/>
                </a:lnTo>
                <a:lnTo>
                  <a:pt x="176504" y="535889"/>
                </a:lnTo>
                <a:lnTo>
                  <a:pt x="132067" y="490232"/>
                </a:lnTo>
                <a:lnTo>
                  <a:pt x="99542" y="432003"/>
                </a:lnTo>
                <a:lnTo>
                  <a:pt x="83400" y="368058"/>
                </a:lnTo>
                <a:lnTo>
                  <a:pt x="81445" y="334987"/>
                </a:lnTo>
                <a:lnTo>
                  <a:pt x="86029" y="283908"/>
                </a:lnTo>
                <a:lnTo>
                  <a:pt x="99771" y="237007"/>
                </a:lnTo>
                <a:lnTo>
                  <a:pt x="122694" y="193903"/>
                </a:lnTo>
                <a:lnTo>
                  <a:pt x="154774" y="154254"/>
                </a:lnTo>
                <a:lnTo>
                  <a:pt x="192989" y="121107"/>
                </a:lnTo>
                <a:lnTo>
                  <a:pt x="234454" y="97675"/>
                </a:lnTo>
                <a:lnTo>
                  <a:pt x="279349" y="83743"/>
                </a:lnTo>
                <a:lnTo>
                  <a:pt x="327901" y="79146"/>
                </a:lnTo>
                <a:lnTo>
                  <a:pt x="376440" y="84035"/>
                </a:lnTo>
                <a:lnTo>
                  <a:pt x="421347" y="98425"/>
                </a:lnTo>
                <a:lnTo>
                  <a:pt x="462800" y="121958"/>
                </a:lnTo>
                <a:lnTo>
                  <a:pt x="501027" y="154254"/>
                </a:lnTo>
                <a:lnTo>
                  <a:pt x="533107" y="193903"/>
                </a:lnTo>
                <a:lnTo>
                  <a:pt x="556018" y="237007"/>
                </a:lnTo>
                <a:lnTo>
                  <a:pt x="569772" y="283908"/>
                </a:lnTo>
                <a:lnTo>
                  <a:pt x="574357" y="334987"/>
                </a:lnTo>
                <a:lnTo>
                  <a:pt x="574357" y="110680"/>
                </a:lnTo>
                <a:lnTo>
                  <a:pt x="570293" y="105524"/>
                </a:lnTo>
                <a:lnTo>
                  <a:pt x="542810" y="79146"/>
                </a:lnTo>
                <a:lnTo>
                  <a:pt x="536486" y="73075"/>
                </a:lnTo>
                <a:lnTo>
                  <a:pt x="500189" y="46634"/>
                </a:lnTo>
                <a:lnTo>
                  <a:pt x="461302" y="26149"/>
                </a:lnTo>
                <a:lnTo>
                  <a:pt x="419696" y="11582"/>
                </a:lnTo>
                <a:lnTo>
                  <a:pt x="375272" y="2882"/>
                </a:lnTo>
                <a:lnTo>
                  <a:pt x="327901" y="0"/>
                </a:lnTo>
                <a:lnTo>
                  <a:pt x="271233" y="4356"/>
                </a:lnTo>
                <a:lnTo>
                  <a:pt x="218668" y="17284"/>
                </a:lnTo>
                <a:lnTo>
                  <a:pt x="170421" y="38595"/>
                </a:lnTo>
                <a:lnTo>
                  <a:pt x="126682" y="68084"/>
                </a:lnTo>
                <a:lnTo>
                  <a:pt x="87630" y="105524"/>
                </a:lnTo>
                <a:lnTo>
                  <a:pt x="55816" y="145757"/>
                </a:lnTo>
                <a:lnTo>
                  <a:pt x="31242" y="188518"/>
                </a:lnTo>
                <a:lnTo>
                  <a:pt x="13817" y="233895"/>
                </a:lnTo>
                <a:lnTo>
                  <a:pt x="3441" y="282016"/>
                </a:lnTo>
                <a:lnTo>
                  <a:pt x="0" y="332968"/>
                </a:lnTo>
                <a:lnTo>
                  <a:pt x="3594" y="384098"/>
                </a:lnTo>
                <a:lnTo>
                  <a:pt x="14668" y="434251"/>
                </a:lnTo>
                <a:lnTo>
                  <a:pt x="32994" y="480529"/>
                </a:lnTo>
                <a:lnTo>
                  <a:pt x="58661" y="523887"/>
                </a:lnTo>
                <a:lnTo>
                  <a:pt x="91681" y="564337"/>
                </a:lnTo>
                <a:lnTo>
                  <a:pt x="131305" y="599414"/>
                </a:lnTo>
                <a:lnTo>
                  <a:pt x="174637" y="626694"/>
                </a:lnTo>
                <a:lnTo>
                  <a:pt x="221996" y="646176"/>
                </a:lnTo>
                <a:lnTo>
                  <a:pt x="273659" y="657860"/>
                </a:lnTo>
                <a:lnTo>
                  <a:pt x="329920" y="661758"/>
                </a:lnTo>
                <a:lnTo>
                  <a:pt x="385394" y="657860"/>
                </a:lnTo>
                <a:lnTo>
                  <a:pt x="436854" y="646176"/>
                </a:lnTo>
                <a:lnTo>
                  <a:pt x="484212" y="626694"/>
                </a:lnTo>
                <a:lnTo>
                  <a:pt x="527367" y="599414"/>
                </a:lnTo>
                <a:lnTo>
                  <a:pt x="541489" y="586663"/>
                </a:lnTo>
                <a:lnTo>
                  <a:pt x="566242" y="564337"/>
                </a:lnTo>
                <a:lnTo>
                  <a:pt x="574357" y="554151"/>
                </a:lnTo>
                <a:lnTo>
                  <a:pt x="574357" y="645528"/>
                </a:lnTo>
                <a:lnTo>
                  <a:pt x="655815" y="645528"/>
                </a:lnTo>
                <a:lnTo>
                  <a:pt x="655815" y="361022"/>
                </a:lnTo>
                <a:lnTo>
                  <a:pt x="657821" y="332968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40069" y="3477625"/>
            <a:ext cx="462915" cy="496729"/>
          </a:xfrm>
          <a:custGeom>
            <a:avLst/>
            <a:gdLst/>
            <a:ahLst/>
            <a:cxnLst/>
            <a:rect l="l" t="t" r="r" b="b"/>
            <a:pathLst>
              <a:path w="617220" h="662304">
                <a:moveTo>
                  <a:pt x="617105" y="332879"/>
                </a:moveTo>
                <a:lnTo>
                  <a:pt x="613473" y="281965"/>
                </a:lnTo>
                <a:lnTo>
                  <a:pt x="602703" y="233883"/>
                </a:lnTo>
                <a:lnTo>
                  <a:pt x="585000" y="188506"/>
                </a:lnTo>
                <a:lnTo>
                  <a:pt x="560539" y="145757"/>
                </a:lnTo>
                <a:lnTo>
                  <a:pt x="529526" y="105537"/>
                </a:lnTo>
                <a:lnTo>
                  <a:pt x="495744" y="73037"/>
                </a:lnTo>
                <a:lnTo>
                  <a:pt x="459460" y="46596"/>
                </a:lnTo>
                <a:lnTo>
                  <a:pt x="420573" y="26123"/>
                </a:lnTo>
                <a:lnTo>
                  <a:pt x="378980" y="11569"/>
                </a:lnTo>
                <a:lnTo>
                  <a:pt x="334543" y="2882"/>
                </a:lnTo>
                <a:lnTo>
                  <a:pt x="287172" y="0"/>
                </a:lnTo>
                <a:lnTo>
                  <a:pt x="239801" y="3022"/>
                </a:lnTo>
                <a:lnTo>
                  <a:pt x="195376" y="12014"/>
                </a:lnTo>
                <a:lnTo>
                  <a:pt x="153771" y="26873"/>
                </a:lnTo>
                <a:lnTo>
                  <a:pt x="114884" y="47485"/>
                </a:lnTo>
                <a:lnTo>
                  <a:pt x="78600" y="73748"/>
                </a:lnTo>
                <a:lnTo>
                  <a:pt x="44818" y="105537"/>
                </a:lnTo>
                <a:lnTo>
                  <a:pt x="4076" y="164363"/>
                </a:lnTo>
                <a:lnTo>
                  <a:pt x="75361" y="207022"/>
                </a:lnTo>
                <a:lnTo>
                  <a:pt x="93433" y="179882"/>
                </a:lnTo>
                <a:lnTo>
                  <a:pt x="116103" y="154254"/>
                </a:lnTo>
                <a:lnTo>
                  <a:pt x="154317" y="121119"/>
                </a:lnTo>
                <a:lnTo>
                  <a:pt x="195783" y="97675"/>
                </a:lnTo>
                <a:lnTo>
                  <a:pt x="240677" y="83756"/>
                </a:lnTo>
                <a:lnTo>
                  <a:pt x="289217" y="79146"/>
                </a:lnTo>
                <a:lnTo>
                  <a:pt x="337743" y="83756"/>
                </a:lnTo>
                <a:lnTo>
                  <a:pt x="382638" y="97675"/>
                </a:lnTo>
                <a:lnTo>
                  <a:pt x="424103" y="121119"/>
                </a:lnTo>
                <a:lnTo>
                  <a:pt x="462330" y="154254"/>
                </a:lnTo>
                <a:lnTo>
                  <a:pt x="494411" y="193890"/>
                </a:lnTo>
                <a:lnTo>
                  <a:pt x="517321" y="236956"/>
                </a:lnTo>
                <a:lnTo>
                  <a:pt x="531063" y="283832"/>
                </a:lnTo>
                <a:lnTo>
                  <a:pt x="532180" y="296392"/>
                </a:lnTo>
                <a:lnTo>
                  <a:pt x="317728" y="296392"/>
                </a:lnTo>
                <a:lnTo>
                  <a:pt x="317728" y="367449"/>
                </a:lnTo>
                <a:lnTo>
                  <a:pt x="533793" y="367449"/>
                </a:lnTo>
                <a:lnTo>
                  <a:pt x="533704" y="369163"/>
                </a:lnTo>
                <a:lnTo>
                  <a:pt x="517601" y="433108"/>
                </a:lnTo>
                <a:lnTo>
                  <a:pt x="484759" y="490194"/>
                </a:lnTo>
                <a:lnTo>
                  <a:pt x="439762" y="535876"/>
                </a:lnTo>
                <a:lnTo>
                  <a:pt x="384009" y="568655"/>
                </a:lnTo>
                <a:lnTo>
                  <a:pt x="322084" y="584695"/>
                </a:lnTo>
                <a:lnTo>
                  <a:pt x="289217" y="586638"/>
                </a:lnTo>
                <a:lnTo>
                  <a:pt x="256057" y="584415"/>
                </a:lnTo>
                <a:lnTo>
                  <a:pt x="193548" y="567791"/>
                </a:lnTo>
                <a:lnTo>
                  <a:pt x="137795" y="535876"/>
                </a:lnTo>
                <a:lnTo>
                  <a:pt x="93370" y="490194"/>
                </a:lnTo>
                <a:lnTo>
                  <a:pt x="73329" y="460743"/>
                </a:lnTo>
                <a:lnTo>
                  <a:pt x="73329" y="458724"/>
                </a:lnTo>
                <a:lnTo>
                  <a:pt x="71285" y="456704"/>
                </a:lnTo>
                <a:lnTo>
                  <a:pt x="0" y="495312"/>
                </a:lnTo>
                <a:lnTo>
                  <a:pt x="23177" y="530567"/>
                </a:lnTo>
                <a:lnTo>
                  <a:pt x="50927" y="564299"/>
                </a:lnTo>
                <a:lnTo>
                  <a:pt x="89763" y="599376"/>
                </a:lnTo>
                <a:lnTo>
                  <a:pt x="132905" y="626668"/>
                </a:lnTo>
                <a:lnTo>
                  <a:pt x="180263" y="646150"/>
                </a:lnTo>
                <a:lnTo>
                  <a:pt x="231711" y="657847"/>
                </a:lnTo>
                <a:lnTo>
                  <a:pt x="287172" y="661746"/>
                </a:lnTo>
                <a:lnTo>
                  <a:pt x="343636" y="657847"/>
                </a:lnTo>
                <a:lnTo>
                  <a:pt x="395681" y="646150"/>
                </a:lnTo>
                <a:lnTo>
                  <a:pt x="443344" y="626668"/>
                </a:lnTo>
                <a:lnTo>
                  <a:pt x="486600" y="599376"/>
                </a:lnTo>
                <a:lnTo>
                  <a:pt x="525462" y="564299"/>
                </a:lnTo>
                <a:lnTo>
                  <a:pt x="558457" y="522897"/>
                </a:lnTo>
                <a:lnTo>
                  <a:pt x="584123" y="479056"/>
                </a:lnTo>
                <a:lnTo>
                  <a:pt x="602449" y="432777"/>
                </a:lnTo>
                <a:lnTo>
                  <a:pt x="613448" y="384048"/>
                </a:lnTo>
                <a:lnTo>
                  <a:pt x="617105" y="33287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068808" y="3465423"/>
            <a:ext cx="491966" cy="496729"/>
          </a:xfrm>
          <a:custGeom>
            <a:avLst/>
            <a:gdLst/>
            <a:ahLst/>
            <a:cxnLst/>
            <a:rect l="l" t="t" r="r" b="b"/>
            <a:pathLst>
              <a:path w="655954" h="662304">
                <a:moveTo>
                  <a:pt x="655789" y="330847"/>
                </a:moveTo>
                <a:lnTo>
                  <a:pt x="652145" y="279958"/>
                </a:lnTo>
                <a:lnTo>
                  <a:pt x="641362" y="231990"/>
                </a:lnTo>
                <a:lnTo>
                  <a:pt x="623633" y="186918"/>
                </a:lnTo>
                <a:lnTo>
                  <a:pt x="599160" y="144767"/>
                </a:lnTo>
                <a:lnTo>
                  <a:pt x="568159" y="105524"/>
                </a:lnTo>
                <a:lnTo>
                  <a:pt x="563333" y="100888"/>
                </a:lnTo>
                <a:lnTo>
                  <a:pt x="563333" y="259803"/>
                </a:lnTo>
                <a:lnTo>
                  <a:pt x="93078" y="259803"/>
                </a:lnTo>
                <a:lnTo>
                  <a:pt x="122682" y="193903"/>
                </a:lnTo>
                <a:lnTo>
                  <a:pt x="154762" y="154254"/>
                </a:lnTo>
                <a:lnTo>
                  <a:pt x="192989" y="121107"/>
                </a:lnTo>
                <a:lnTo>
                  <a:pt x="234442" y="97675"/>
                </a:lnTo>
                <a:lnTo>
                  <a:pt x="279349" y="83743"/>
                </a:lnTo>
                <a:lnTo>
                  <a:pt x="327888" y="79146"/>
                </a:lnTo>
                <a:lnTo>
                  <a:pt x="376389" y="83743"/>
                </a:lnTo>
                <a:lnTo>
                  <a:pt x="421297" y="97675"/>
                </a:lnTo>
                <a:lnTo>
                  <a:pt x="462788" y="121107"/>
                </a:lnTo>
                <a:lnTo>
                  <a:pt x="501015" y="154254"/>
                </a:lnTo>
                <a:lnTo>
                  <a:pt x="533044" y="192709"/>
                </a:lnTo>
                <a:lnTo>
                  <a:pt x="555929" y="234962"/>
                </a:lnTo>
                <a:lnTo>
                  <a:pt x="563333" y="259803"/>
                </a:lnTo>
                <a:lnTo>
                  <a:pt x="563333" y="100888"/>
                </a:lnTo>
                <a:lnTo>
                  <a:pt x="534390" y="73075"/>
                </a:lnTo>
                <a:lnTo>
                  <a:pt x="498106" y="46634"/>
                </a:lnTo>
                <a:lnTo>
                  <a:pt x="459219" y="26149"/>
                </a:lnTo>
                <a:lnTo>
                  <a:pt x="417626" y="11582"/>
                </a:lnTo>
                <a:lnTo>
                  <a:pt x="373202" y="2882"/>
                </a:lnTo>
                <a:lnTo>
                  <a:pt x="325856" y="0"/>
                </a:lnTo>
                <a:lnTo>
                  <a:pt x="269201" y="4165"/>
                </a:lnTo>
                <a:lnTo>
                  <a:pt x="216725" y="16700"/>
                </a:lnTo>
                <a:lnTo>
                  <a:pt x="168757" y="37719"/>
                </a:lnTo>
                <a:lnTo>
                  <a:pt x="125590" y="67310"/>
                </a:lnTo>
                <a:lnTo>
                  <a:pt x="87528" y="105524"/>
                </a:lnTo>
                <a:lnTo>
                  <a:pt x="55753" y="145757"/>
                </a:lnTo>
                <a:lnTo>
                  <a:pt x="31216" y="188518"/>
                </a:lnTo>
                <a:lnTo>
                  <a:pt x="13804" y="233895"/>
                </a:lnTo>
                <a:lnTo>
                  <a:pt x="3429" y="282016"/>
                </a:lnTo>
                <a:lnTo>
                  <a:pt x="0" y="332968"/>
                </a:lnTo>
                <a:lnTo>
                  <a:pt x="3657" y="385064"/>
                </a:lnTo>
                <a:lnTo>
                  <a:pt x="14643" y="434251"/>
                </a:lnTo>
                <a:lnTo>
                  <a:pt x="32969" y="480529"/>
                </a:lnTo>
                <a:lnTo>
                  <a:pt x="58610" y="523887"/>
                </a:lnTo>
                <a:lnTo>
                  <a:pt x="91579" y="564337"/>
                </a:lnTo>
                <a:lnTo>
                  <a:pt x="131445" y="599414"/>
                </a:lnTo>
                <a:lnTo>
                  <a:pt x="175196" y="626694"/>
                </a:lnTo>
                <a:lnTo>
                  <a:pt x="222859" y="646176"/>
                </a:lnTo>
                <a:lnTo>
                  <a:pt x="274434" y="657860"/>
                </a:lnTo>
                <a:lnTo>
                  <a:pt x="329920" y="661758"/>
                </a:lnTo>
                <a:lnTo>
                  <a:pt x="385394" y="657860"/>
                </a:lnTo>
                <a:lnTo>
                  <a:pt x="436841" y="646176"/>
                </a:lnTo>
                <a:lnTo>
                  <a:pt x="484187" y="626694"/>
                </a:lnTo>
                <a:lnTo>
                  <a:pt x="527316" y="599414"/>
                </a:lnTo>
                <a:lnTo>
                  <a:pt x="566127" y="564337"/>
                </a:lnTo>
                <a:lnTo>
                  <a:pt x="594918" y="529323"/>
                </a:lnTo>
                <a:lnTo>
                  <a:pt x="619074" y="491274"/>
                </a:lnTo>
                <a:lnTo>
                  <a:pt x="547776" y="452653"/>
                </a:lnTo>
                <a:lnTo>
                  <a:pt x="523392" y="490232"/>
                </a:lnTo>
                <a:lnTo>
                  <a:pt x="502234" y="514578"/>
                </a:lnTo>
                <a:lnTo>
                  <a:pt x="452132" y="554189"/>
                </a:lnTo>
                <a:lnTo>
                  <a:pt x="392252" y="578802"/>
                </a:lnTo>
                <a:lnTo>
                  <a:pt x="327888" y="586663"/>
                </a:lnTo>
                <a:lnTo>
                  <a:pt x="294716" y="584441"/>
                </a:lnTo>
                <a:lnTo>
                  <a:pt x="232206" y="567829"/>
                </a:lnTo>
                <a:lnTo>
                  <a:pt x="176453" y="535889"/>
                </a:lnTo>
                <a:lnTo>
                  <a:pt x="132016" y="490232"/>
                </a:lnTo>
                <a:lnTo>
                  <a:pt x="99453" y="432003"/>
                </a:lnTo>
                <a:lnTo>
                  <a:pt x="83375" y="368058"/>
                </a:lnTo>
                <a:lnTo>
                  <a:pt x="81432" y="334987"/>
                </a:lnTo>
                <a:lnTo>
                  <a:pt x="81800" y="330847"/>
                </a:lnTo>
                <a:lnTo>
                  <a:pt x="574243" y="330847"/>
                </a:lnTo>
                <a:lnTo>
                  <a:pt x="641489" y="330847"/>
                </a:lnTo>
                <a:lnTo>
                  <a:pt x="655789" y="330847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385683" y="4211726"/>
            <a:ext cx="463391" cy="311468"/>
          </a:xfrm>
          <a:custGeom>
            <a:avLst/>
            <a:gdLst/>
            <a:ahLst/>
            <a:cxnLst/>
            <a:rect l="l" t="t" r="r" b="b"/>
            <a:pathLst>
              <a:path w="617854" h="415289">
                <a:moveTo>
                  <a:pt x="617537" y="414896"/>
                </a:moveTo>
                <a:lnTo>
                  <a:pt x="467614" y="213461"/>
                </a:lnTo>
                <a:lnTo>
                  <a:pt x="467614" y="337096"/>
                </a:lnTo>
                <a:lnTo>
                  <a:pt x="149301" y="337096"/>
                </a:lnTo>
                <a:lnTo>
                  <a:pt x="308279" y="123177"/>
                </a:lnTo>
                <a:lnTo>
                  <a:pt x="467614" y="337096"/>
                </a:lnTo>
                <a:lnTo>
                  <a:pt x="467614" y="213461"/>
                </a:lnTo>
                <a:lnTo>
                  <a:pt x="400431" y="123177"/>
                </a:lnTo>
                <a:lnTo>
                  <a:pt x="308762" y="0"/>
                </a:lnTo>
                <a:lnTo>
                  <a:pt x="0" y="414896"/>
                </a:lnTo>
                <a:lnTo>
                  <a:pt x="61150" y="414896"/>
                </a:lnTo>
                <a:lnTo>
                  <a:pt x="91490" y="414896"/>
                </a:lnTo>
                <a:lnTo>
                  <a:pt x="525564" y="414896"/>
                </a:lnTo>
                <a:lnTo>
                  <a:pt x="555917" y="414896"/>
                </a:lnTo>
                <a:lnTo>
                  <a:pt x="617537" y="414896"/>
                </a:lnTo>
                <a:close/>
              </a:path>
            </a:pathLst>
          </a:custGeom>
          <a:solidFill>
            <a:srgbClr val="78BD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455394" y="4139289"/>
            <a:ext cx="408623" cy="459581"/>
          </a:xfrm>
          <a:custGeom>
            <a:avLst/>
            <a:gdLst/>
            <a:ahLst/>
            <a:cxnLst/>
            <a:rect l="l" t="t" r="r" b="b"/>
            <a:pathLst>
              <a:path w="544829" h="612775">
                <a:moveTo>
                  <a:pt x="544207" y="612406"/>
                </a:moveTo>
                <a:lnTo>
                  <a:pt x="271957" y="289115"/>
                </a:lnTo>
                <a:lnTo>
                  <a:pt x="0" y="612406"/>
                </a:lnTo>
                <a:lnTo>
                  <a:pt x="91490" y="612406"/>
                </a:lnTo>
                <a:lnTo>
                  <a:pt x="271957" y="399338"/>
                </a:lnTo>
                <a:lnTo>
                  <a:pt x="452716" y="612406"/>
                </a:lnTo>
                <a:lnTo>
                  <a:pt x="544207" y="612406"/>
                </a:lnTo>
                <a:close/>
              </a:path>
              <a:path w="544829" h="612775">
                <a:moveTo>
                  <a:pt x="544207" y="323265"/>
                </a:moveTo>
                <a:lnTo>
                  <a:pt x="271957" y="0"/>
                </a:lnTo>
                <a:lnTo>
                  <a:pt x="0" y="323265"/>
                </a:lnTo>
                <a:lnTo>
                  <a:pt x="91490" y="323265"/>
                </a:lnTo>
                <a:lnTo>
                  <a:pt x="271957" y="110210"/>
                </a:lnTo>
                <a:lnTo>
                  <a:pt x="452716" y="323265"/>
                </a:lnTo>
                <a:lnTo>
                  <a:pt x="544207" y="323265"/>
                </a:lnTo>
                <a:close/>
              </a:path>
            </a:pathLst>
          </a:custGeom>
          <a:solidFill>
            <a:srgbClr val="78BD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DB9FFD6-91A1-4964-FE74-913F0424B163}"/>
              </a:ext>
            </a:extLst>
          </p:cNvPr>
          <p:cNvSpPr txBox="1"/>
          <p:nvPr/>
        </p:nvSpPr>
        <p:spPr>
          <a:xfrm rot="1576692">
            <a:off x="9486160" y="2088960"/>
            <a:ext cx="1187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entury Gothic" panose="020B0502020202020204" pitchFamily="34" charset="0"/>
              </a:rPr>
              <a:t>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EEE6D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845903" y="807910"/>
            <a:ext cx="5346859" cy="6050280"/>
            <a:chOff x="9127870" y="1077213"/>
            <a:chExt cx="7129145" cy="806704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8690" y="4152899"/>
              <a:ext cx="5647816" cy="499109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27870" y="1077213"/>
              <a:ext cx="6042786" cy="554583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495890" y="181203"/>
            <a:ext cx="523875" cy="254794"/>
          </a:xfrm>
          <a:custGeom>
            <a:avLst/>
            <a:gdLst/>
            <a:ahLst/>
            <a:cxnLst/>
            <a:rect l="l" t="t" r="r" b="b"/>
            <a:pathLst>
              <a:path w="698500" h="339725">
                <a:moveTo>
                  <a:pt x="160616" y="190449"/>
                </a:moveTo>
                <a:lnTo>
                  <a:pt x="147281" y="148069"/>
                </a:lnTo>
                <a:lnTo>
                  <a:pt x="132676" y="132041"/>
                </a:lnTo>
                <a:lnTo>
                  <a:pt x="132676" y="191109"/>
                </a:lnTo>
                <a:lnTo>
                  <a:pt x="132194" y="198094"/>
                </a:lnTo>
                <a:lnTo>
                  <a:pt x="109512" y="232168"/>
                </a:lnTo>
                <a:lnTo>
                  <a:pt x="59677" y="241084"/>
                </a:lnTo>
                <a:lnTo>
                  <a:pt x="26670" y="241084"/>
                </a:lnTo>
                <a:lnTo>
                  <a:pt x="26670" y="138582"/>
                </a:lnTo>
                <a:lnTo>
                  <a:pt x="41249" y="138582"/>
                </a:lnTo>
                <a:lnTo>
                  <a:pt x="82423" y="140436"/>
                </a:lnTo>
                <a:lnTo>
                  <a:pt x="121259" y="159473"/>
                </a:lnTo>
                <a:lnTo>
                  <a:pt x="132676" y="191109"/>
                </a:lnTo>
                <a:lnTo>
                  <a:pt x="132676" y="132041"/>
                </a:lnTo>
                <a:lnTo>
                  <a:pt x="82130" y="113652"/>
                </a:lnTo>
                <a:lnTo>
                  <a:pt x="38722" y="111353"/>
                </a:lnTo>
                <a:lnTo>
                  <a:pt x="26047" y="111353"/>
                </a:lnTo>
                <a:lnTo>
                  <a:pt x="26047" y="25933"/>
                </a:lnTo>
                <a:lnTo>
                  <a:pt x="133934" y="25933"/>
                </a:lnTo>
                <a:lnTo>
                  <a:pt x="133934" y="0"/>
                </a:lnTo>
                <a:lnTo>
                  <a:pt x="0" y="0"/>
                </a:lnTo>
                <a:lnTo>
                  <a:pt x="0" y="267004"/>
                </a:lnTo>
                <a:lnTo>
                  <a:pt x="73647" y="267004"/>
                </a:lnTo>
                <a:lnTo>
                  <a:pt x="125158" y="254190"/>
                </a:lnTo>
                <a:lnTo>
                  <a:pt x="154901" y="218998"/>
                </a:lnTo>
                <a:lnTo>
                  <a:pt x="160553" y="191109"/>
                </a:lnTo>
                <a:lnTo>
                  <a:pt x="160616" y="190449"/>
                </a:lnTo>
                <a:close/>
              </a:path>
              <a:path w="698500" h="339725">
                <a:moveTo>
                  <a:pt x="385991" y="69608"/>
                </a:moveTo>
                <a:lnTo>
                  <a:pt x="358673" y="69608"/>
                </a:lnTo>
                <a:lnTo>
                  <a:pt x="292036" y="221449"/>
                </a:lnTo>
                <a:lnTo>
                  <a:pt x="224091" y="69608"/>
                </a:lnTo>
                <a:lnTo>
                  <a:pt x="197421" y="69608"/>
                </a:lnTo>
                <a:lnTo>
                  <a:pt x="279323" y="251828"/>
                </a:lnTo>
                <a:lnTo>
                  <a:pt x="241236" y="339166"/>
                </a:lnTo>
                <a:lnTo>
                  <a:pt x="267881" y="339166"/>
                </a:lnTo>
                <a:lnTo>
                  <a:pt x="385991" y="69608"/>
                </a:lnTo>
                <a:close/>
              </a:path>
              <a:path w="698500" h="339725">
                <a:moveTo>
                  <a:pt x="698296" y="267004"/>
                </a:moveTo>
                <a:lnTo>
                  <a:pt x="631012" y="69608"/>
                </a:lnTo>
                <a:lnTo>
                  <a:pt x="624027" y="69608"/>
                </a:lnTo>
                <a:lnTo>
                  <a:pt x="544677" y="224002"/>
                </a:lnTo>
                <a:lnTo>
                  <a:pt x="464705" y="69608"/>
                </a:lnTo>
                <a:lnTo>
                  <a:pt x="457720" y="69608"/>
                </a:lnTo>
                <a:lnTo>
                  <a:pt x="390410" y="267004"/>
                </a:lnTo>
                <a:lnTo>
                  <a:pt x="417093" y="267004"/>
                </a:lnTo>
                <a:lnTo>
                  <a:pt x="465963" y="121500"/>
                </a:lnTo>
                <a:lnTo>
                  <a:pt x="542150" y="267004"/>
                </a:lnTo>
                <a:lnTo>
                  <a:pt x="546582" y="267004"/>
                </a:lnTo>
                <a:lnTo>
                  <a:pt x="622769" y="121500"/>
                </a:lnTo>
                <a:lnTo>
                  <a:pt x="671639" y="267004"/>
                </a:lnTo>
                <a:lnTo>
                  <a:pt x="698296" y="267004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72462" y="181201"/>
            <a:ext cx="120491" cy="200501"/>
          </a:xfrm>
          <a:custGeom>
            <a:avLst/>
            <a:gdLst/>
            <a:ahLst/>
            <a:cxnLst/>
            <a:rect l="l" t="t" r="r" b="b"/>
            <a:pathLst>
              <a:path w="160655" h="267334">
                <a:moveTo>
                  <a:pt x="133973" y="0"/>
                </a:moveTo>
                <a:lnTo>
                  <a:pt x="0" y="0"/>
                </a:lnTo>
                <a:lnTo>
                  <a:pt x="0" y="267006"/>
                </a:lnTo>
                <a:lnTo>
                  <a:pt x="73657" y="267006"/>
                </a:lnTo>
                <a:lnTo>
                  <a:pt x="125159" y="254192"/>
                </a:lnTo>
                <a:lnTo>
                  <a:pt x="140345" y="241074"/>
                </a:lnTo>
                <a:lnTo>
                  <a:pt x="26047" y="241074"/>
                </a:lnTo>
                <a:lnTo>
                  <a:pt x="26047" y="138575"/>
                </a:lnTo>
                <a:lnTo>
                  <a:pt x="139755" y="138575"/>
                </a:lnTo>
                <a:lnTo>
                  <a:pt x="132137" y="131522"/>
                </a:lnTo>
                <a:lnTo>
                  <a:pt x="122570" y="125183"/>
                </a:lnTo>
                <a:lnTo>
                  <a:pt x="82152" y="113652"/>
                </a:lnTo>
                <a:lnTo>
                  <a:pt x="38755" y="111352"/>
                </a:lnTo>
                <a:lnTo>
                  <a:pt x="26047" y="111352"/>
                </a:lnTo>
                <a:lnTo>
                  <a:pt x="26047" y="25932"/>
                </a:lnTo>
                <a:lnTo>
                  <a:pt x="133973" y="25932"/>
                </a:lnTo>
                <a:lnTo>
                  <a:pt x="133973" y="0"/>
                </a:lnTo>
                <a:close/>
              </a:path>
              <a:path w="160655" h="267334">
                <a:moveTo>
                  <a:pt x="139755" y="138575"/>
                </a:moveTo>
                <a:lnTo>
                  <a:pt x="41285" y="138575"/>
                </a:lnTo>
                <a:lnTo>
                  <a:pt x="56988" y="138812"/>
                </a:lnTo>
                <a:lnTo>
                  <a:pt x="70724" y="139521"/>
                </a:lnTo>
                <a:lnTo>
                  <a:pt x="107779" y="148536"/>
                </a:lnTo>
                <a:lnTo>
                  <a:pt x="131334" y="182059"/>
                </a:lnTo>
                <a:lnTo>
                  <a:pt x="131994" y="190440"/>
                </a:lnTo>
                <a:lnTo>
                  <a:pt x="132046" y="191100"/>
                </a:lnTo>
                <a:lnTo>
                  <a:pt x="114686" y="228183"/>
                </a:lnTo>
                <a:lnTo>
                  <a:pt x="72765" y="240719"/>
                </a:lnTo>
                <a:lnTo>
                  <a:pt x="59052" y="241074"/>
                </a:lnTo>
                <a:lnTo>
                  <a:pt x="140345" y="241074"/>
                </a:lnTo>
                <a:lnTo>
                  <a:pt x="147767" y="231998"/>
                </a:lnTo>
                <a:lnTo>
                  <a:pt x="154910" y="218999"/>
                </a:lnTo>
                <a:lnTo>
                  <a:pt x="159195" y="205167"/>
                </a:lnTo>
                <a:lnTo>
                  <a:pt x="160560" y="191100"/>
                </a:lnTo>
                <a:lnTo>
                  <a:pt x="160624" y="190440"/>
                </a:lnTo>
                <a:lnTo>
                  <a:pt x="147284" y="148060"/>
                </a:lnTo>
                <a:lnTo>
                  <a:pt x="140393" y="139166"/>
                </a:lnTo>
                <a:lnTo>
                  <a:pt x="139755" y="13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9111" y="229127"/>
            <a:ext cx="155226" cy="155661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1431473" y="233404"/>
            <a:ext cx="261461" cy="148114"/>
            <a:chOff x="1908630" y="311205"/>
            <a:chExt cx="348615" cy="197485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08630" y="311205"/>
              <a:ext cx="130119" cy="19740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69856" y="311205"/>
              <a:ext cx="187274" cy="197403"/>
            </a:xfrm>
            <a:prstGeom prst="rect">
              <a:avLst/>
            </a:prstGeom>
          </p:spPr>
        </p:pic>
      </p:grp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69584" y="464994"/>
            <a:ext cx="97138" cy="147103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378293" y="461190"/>
            <a:ext cx="291465" cy="154781"/>
            <a:chOff x="504390" y="614919"/>
            <a:chExt cx="388620" cy="206375"/>
          </a:xfrm>
        </p:grpSpPr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87837" y="614919"/>
              <a:ext cx="205071" cy="20626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04390" y="619991"/>
              <a:ext cx="159988" cy="196137"/>
            </a:xfrm>
            <a:prstGeom prst="rect">
              <a:avLst/>
            </a:prstGeom>
          </p:spPr>
        </p:pic>
      </p:grpSp>
      <p:pic>
        <p:nvPicPr>
          <p:cNvPr id="16" name="object 1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09657" y="461190"/>
            <a:ext cx="144272" cy="154702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79599" y="461190"/>
            <a:ext cx="144272" cy="154702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04882" y="465264"/>
            <a:ext cx="129033" cy="147305"/>
          </a:xfrm>
          <a:prstGeom prst="rect">
            <a:avLst/>
          </a:prstGeom>
        </p:spPr>
      </p:pic>
      <p:grpSp>
        <p:nvGrpSpPr>
          <p:cNvPr id="19" name="object 19"/>
          <p:cNvGrpSpPr/>
          <p:nvPr/>
        </p:nvGrpSpPr>
        <p:grpSpPr>
          <a:xfrm>
            <a:off x="1598104" y="457386"/>
            <a:ext cx="407194" cy="154781"/>
            <a:chOff x="2130805" y="609847"/>
            <a:chExt cx="542925" cy="206375"/>
          </a:xfrm>
        </p:grpSpPr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130805" y="619991"/>
              <a:ext cx="295170" cy="196137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468524" y="609853"/>
              <a:ext cx="205104" cy="206375"/>
            </a:xfrm>
            <a:custGeom>
              <a:avLst/>
              <a:gdLst/>
              <a:ahLst/>
              <a:cxnLst/>
              <a:rect l="l" t="t" r="r" b="b"/>
              <a:pathLst>
                <a:path w="205105" h="206375">
                  <a:moveTo>
                    <a:pt x="205041" y="103784"/>
                  </a:moveTo>
                  <a:lnTo>
                    <a:pt x="204406" y="96329"/>
                  </a:lnTo>
                  <a:lnTo>
                    <a:pt x="204406" y="5067"/>
                  </a:lnTo>
                  <a:lnTo>
                    <a:pt x="179019" y="5067"/>
                  </a:lnTo>
                  <a:lnTo>
                    <a:pt x="179019" y="34569"/>
                  </a:lnTo>
                  <a:lnTo>
                    <a:pt x="179019" y="104419"/>
                  </a:lnTo>
                  <a:lnTo>
                    <a:pt x="178435" y="114731"/>
                  </a:lnTo>
                  <a:lnTo>
                    <a:pt x="178409" y="115087"/>
                  </a:lnTo>
                  <a:lnTo>
                    <a:pt x="176644" y="124815"/>
                  </a:lnTo>
                  <a:lnTo>
                    <a:pt x="176568" y="125285"/>
                  </a:lnTo>
                  <a:lnTo>
                    <a:pt x="173520" y="134658"/>
                  </a:lnTo>
                  <a:lnTo>
                    <a:pt x="173405" y="135013"/>
                  </a:lnTo>
                  <a:lnTo>
                    <a:pt x="168871" y="144272"/>
                  </a:lnTo>
                  <a:lnTo>
                    <a:pt x="140931" y="172745"/>
                  </a:lnTo>
                  <a:lnTo>
                    <a:pt x="102196" y="182867"/>
                  </a:lnTo>
                  <a:lnTo>
                    <a:pt x="93192" y="182270"/>
                  </a:lnTo>
                  <a:lnTo>
                    <a:pt x="92303" y="182270"/>
                  </a:lnTo>
                  <a:lnTo>
                    <a:pt x="55003" y="167043"/>
                  </a:lnTo>
                  <a:lnTo>
                    <a:pt x="31026" y="134658"/>
                  </a:lnTo>
                  <a:lnTo>
                    <a:pt x="26060" y="115087"/>
                  </a:lnTo>
                  <a:lnTo>
                    <a:pt x="25984" y="114731"/>
                  </a:lnTo>
                  <a:lnTo>
                    <a:pt x="31089" y="73875"/>
                  </a:lnTo>
                  <a:lnTo>
                    <a:pt x="60147" y="37757"/>
                  </a:lnTo>
                  <a:lnTo>
                    <a:pt x="86779" y="26187"/>
                  </a:lnTo>
                  <a:lnTo>
                    <a:pt x="86131" y="26187"/>
                  </a:lnTo>
                  <a:lnTo>
                    <a:pt x="102196" y="24676"/>
                  </a:lnTo>
                  <a:lnTo>
                    <a:pt x="117335" y="26187"/>
                  </a:lnTo>
                  <a:lnTo>
                    <a:pt x="131330" y="30683"/>
                  </a:lnTo>
                  <a:lnTo>
                    <a:pt x="166166" y="60439"/>
                  </a:lnTo>
                  <a:lnTo>
                    <a:pt x="178968" y="103784"/>
                  </a:lnTo>
                  <a:lnTo>
                    <a:pt x="179019" y="104419"/>
                  </a:lnTo>
                  <a:lnTo>
                    <a:pt x="179019" y="34569"/>
                  </a:lnTo>
                  <a:lnTo>
                    <a:pt x="177749" y="32893"/>
                  </a:lnTo>
                  <a:lnTo>
                    <a:pt x="168605" y="24676"/>
                  </a:lnTo>
                  <a:lnTo>
                    <a:pt x="161658" y="18427"/>
                  </a:lnTo>
                  <a:lnTo>
                    <a:pt x="143776" y="8153"/>
                  </a:lnTo>
                  <a:lnTo>
                    <a:pt x="124294" y="2120"/>
                  </a:lnTo>
                  <a:lnTo>
                    <a:pt x="124955" y="2120"/>
                  </a:lnTo>
                  <a:lnTo>
                    <a:pt x="102196" y="0"/>
                  </a:lnTo>
                  <a:lnTo>
                    <a:pt x="80314" y="2120"/>
                  </a:lnTo>
                  <a:lnTo>
                    <a:pt x="60464" y="8394"/>
                  </a:lnTo>
                  <a:lnTo>
                    <a:pt x="27305" y="32893"/>
                  </a:lnTo>
                  <a:lnTo>
                    <a:pt x="6743" y="65735"/>
                  </a:lnTo>
                  <a:lnTo>
                    <a:pt x="0" y="103784"/>
                  </a:lnTo>
                  <a:lnTo>
                    <a:pt x="1752" y="123596"/>
                  </a:lnTo>
                  <a:lnTo>
                    <a:pt x="1778" y="123952"/>
                  </a:lnTo>
                  <a:lnTo>
                    <a:pt x="16065" y="160007"/>
                  </a:lnTo>
                  <a:lnTo>
                    <a:pt x="44183" y="189191"/>
                  </a:lnTo>
                  <a:lnTo>
                    <a:pt x="81140" y="204381"/>
                  </a:lnTo>
                  <a:lnTo>
                    <a:pt x="102831" y="206273"/>
                  </a:lnTo>
                  <a:lnTo>
                    <a:pt x="124256" y="204381"/>
                  </a:lnTo>
                  <a:lnTo>
                    <a:pt x="161137" y="189191"/>
                  </a:lnTo>
                  <a:lnTo>
                    <a:pt x="179019" y="172618"/>
                  </a:lnTo>
                  <a:lnTo>
                    <a:pt x="179019" y="201218"/>
                  </a:lnTo>
                  <a:lnTo>
                    <a:pt x="204406" y="201218"/>
                  </a:lnTo>
                  <a:lnTo>
                    <a:pt x="204406" y="110769"/>
                  </a:lnTo>
                  <a:lnTo>
                    <a:pt x="204978" y="104419"/>
                  </a:lnTo>
                  <a:lnTo>
                    <a:pt x="205041" y="103784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184032" y="461191"/>
            <a:ext cx="144304" cy="154781"/>
          </a:xfrm>
          <a:custGeom>
            <a:avLst/>
            <a:gdLst/>
            <a:ahLst/>
            <a:cxnLst/>
            <a:rect l="l" t="t" r="r" b="b"/>
            <a:pathLst>
              <a:path w="192404" h="206375">
                <a:moveTo>
                  <a:pt x="192354" y="103759"/>
                </a:moveTo>
                <a:lnTo>
                  <a:pt x="185369" y="65735"/>
                </a:lnTo>
                <a:lnTo>
                  <a:pt x="165049" y="32905"/>
                </a:lnTo>
                <a:lnTo>
                  <a:pt x="131089" y="8140"/>
                </a:lnTo>
                <a:lnTo>
                  <a:pt x="89509" y="0"/>
                </a:lnTo>
                <a:lnTo>
                  <a:pt x="67703" y="2120"/>
                </a:lnTo>
                <a:lnTo>
                  <a:pt x="30060" y="18681"/>
                </a:lnTo>
                <a:lnTo>
                  <a:pt x="1270" y="51244"/>
                </a:lnTo>
                <a:lnTo>
                  <a:pt x="23495" y="64528"/>
                </a:lnTo>
                <a:lnTo>
                  <a:pt x="26670" y="58826"/>
                </a:lnTo>
                <a:lnTo>
                  <a:pt x="31102" y="53162"/>
                </a:lnTo>
                <a:lnTo>
                  <a:pt x="75018" y="26111"/>
                </a:lnTo>
                <a:lnTo>
                  <a:pt x="90144" y="24676"/>
                </a:lnTo>
                <a:lnTo>
                  <a:pt x="105270" y="26111"/>
                </a:lnTo>
                <a:lnTo>
                  <a:pt x="144106" y="48082"/>
                </a:lnTo>
                <a:lnTo>
                  <a:pt x="165531" y="88480"/>
                </a:lnTo>
                <a:lnTo>
                  <a:pt x="165874" y="92392"/>
                </a:lnTo>
                <a:lnTo>
                  <a:pt x="99034" y="92392"/>
                </a:lnTo>
                <a:lnTo>
                  <a:pt x="99034" y="114541"/>
                </a:lnTo>
                <a:lnTo>
                  <a:pt x="166382" y="114541"/>
                </a:lnTo>
                <a:lnTo>
                  <a:pt x="166357" y="115074"/>
                </a:lnTo>
                <a:lnTo>
                  <a:pt x="151104" y="152806"/>
                </a:lnTo>
                <a:lnTo>
                  <a:pt x="119697" y="177253"/>
                </a:lnTo>
                <a:lnTo>
                  <a:pt x="90144" y="182867"/>
                </a:lnTo>
                <a:lnTo>
                  <a:pt x="79806" y="182168"/>
                </a:lnTo>
                <a:lnTo>
                  <a:pt x="42951" y="167043"/>
                </a:lnTo>
                <a:lnTo>
                  <a:pt x="22860" y="143624"/>
                </a:lnTo>
                <a:lnTo>
                  <a:pt x="22860" y="142989"/>
                </a:lnTo>
                <a:lnTo>
                  <a:pt x="22225" y="142367"/>
                </a:lnTo>
                <a:lnTo>
                  <a:pt x="0" y="154393"/>
                </a:lnTo>
                <a:lnTo>
                  <a:pt x="7226" y="165392"/>
                </a:lnTo>
                <a:lnTo>
                  <a:pt x="15875" y="175895"/>
                </a:lnTo>
                <a:lnTo>
                  <a:pt x="31216" y="189191"/>
                </a:lnTo>
                <a:lnTo>
                  <a:pt x="48641" y="198678"/>
                </a:lnTo>
                <a:lnTo>
                  <a:pt x="68097" y="204381"/>
                </a:lnTo>
                <a:lnTo>
                  <a:pt x="89509" y="206273"/>
                </a:lnTo>
                <a:lnTo>
                  <a:pt x="111290" y="204381"/>
                </a:lnTo>
                <a:lnTo>
                  <a:pt x="148424" y="189191"/>
                </a:lnTo>
                <a:lnTo>
                  <a:pt x="176288" y="159651"/>
                </a:lnTo>
                <a:lnTo>
                  <a:pt x="190563" y="123583"/>
                </a:lnTo>
                <a:lnTo>
                  <a:pt x="192354" y="10375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408614" y="457390"/>
            <a:ext cx="153353" cy="154781"/>
          </a:xfrm>
          <a:custGeom>
            <a:avLst/>
            <a:gdLst/>
            <a:ahLst/>
            <a:cxnLst/>
            <a:rect l="l" t="t" r="r" b="b"/>
            <a:pathLst>
              <a:path w="204469" h="206375">
                <a:moveTo>
                  <a:pt x="204406" y="103124"/>
                </a:moveTo>
                <a:lnTo>
                  <a:pt x="197408" y="65176"/>
                </a:lnTo>
                <a:lnTo>
                  <a:pt x="177088" y="32893"/>
                </a:lnTo>
                <a:lnTo>
                  <a:pt x="175577" y="31534"/>
                </a:lnTo>
                <a:lnTo>
                  <a:pt x="175577" y="80987"/>
                </a:lnTo>
                <a:lnTo>
                  <a:pt x="29006" y="80987"/>
                </a:lnTo>
                <a:lnTo>
                  <a:pt x="48234" y="48082"/>
                </a:lnTo>
                <a:lnTo>
                  <a:pt x="87071" y="26098"/>
                </a:lnTo>
                <a:lnTo>
                  <a:pt x="102196" y="24676"/>
                </a:lnTo>
                <a:lnTo>
                  <a:pt x="117322" y="26098"/>
                </a:lnTo>
                <a:lnTo>
                  <a:pt x="156159" y="48082"/>
                </a:lnTo>
                <a:lnTo>
                  <a:pt x="175577" y="80987"/>
                </a:lnTo>
                <a:lnTo>
                  <a:pt x="175577" y="31534"/>
                </a:lnTo>
                <a:lnTo>
                  <a:pt x="161010" y="18427"/>
                </a:lnTo>
                <a:lnTo>
                  <a:pt x="143141" y="8153"/>
                </a:lnTo>
                <a:lnTo>
                  <a:pt x="123355" y="2032"/>
                </a:lnTo>
                <a:lnTo>
                  <a:pt x="101574" y="0"/>
                </a:lnTo>
                <a:lnTo>
                  <a:pt x="79692" y="2032"/>
                </a:lnTo>
                <a:lnTo>
                  <a:pt x="42367" y="18427"/>
                </a:lnTo>
                <a:lnTo>
                  <a:pt x="15252" y="48691"/>
                </a:lnTo>
                <a:lnTo>
                  <a:pt x="0" y="103784"/>
                </a:lnTo>
                <a:lnTo>
                  <a:pt x="1778" y="123952"/>
                </a:lnTo>
                <a:lnTo>
                  <a:pt x="16052" y="160007"/>
                </a:lnTo>
                <a:lnTo>
                  <a:pt x="44259" y="189191"/>
                </a:lnTo>
                <a:lnTo>
                  <a:pt x="81407" y="204381"/>
                </a:lnTo>
                <a:lnTo>
                  <a:pt x="102831" y="206273"/>
                </a:lnTo>
                <a:lnTo>
                  <a:pt x="124256" y="204381"/>
                </a:lnTo>
                <a:lnTo>
                  <a:pt x="161124" y="189191"/>
                </a:lnTo>
                <a:lnTo>
                  <a:pt x="189407" y="159181"/>
                </a:lnTo>
                <a:lnTo>
                  <a:pt x="192963" y="153136"/>
                </a:lnTo>
                <a:lnTo>
                  <a:pt x="170738" y="141097"/>
                </a:lnTo>
                <a:lnTo>
                  <a:pt x="163144" y="152806"/>
                </a:lnTo>
                <a:lnTo>
                  <a:pt x="156540" y="160401"/>
                </a:lnTo>
                <a:lnTo>
                  <a:pt x="122262" y="180416"/>
                </a:lnTo>
                <a:lnTo>
                  <a:pt x="102196" y="182867"/>
                </a:lnTo>
                <a:lnTo>
                  <a:pt x="91859" y="182181"/>
                </a:lnTo>
                <a:lnTo>
                  <a:pt x="55003" y="167043"/>
                </a:lnTo>
                <a:lnTo>
                  <a:pt x="31000" y="134658"/>
                </a:lnTo>
                <a:lnTo>
                  <a:pt x="25387" y="104419"/>
                </a:lnTo>
                <a:lnTo>
                  <a:pt x="25501" y="103124"/>
                </a:lnTo>
                <a:lnTo>
                  <a:pt x="178993" y="103124"/>
                </a:lnTo>
                <a:lnTo>
                  <a:pt x="199948" y="103124"/>
                </a:lnTo>
                <a:lnTo>
                  <a:pt x="204406" y="103124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189805" y="705821"/>
            <a:ext cx="108585" cy="65246"/>
          </a:xfrm>
          <a:custGeom>
            <a:avLst/>
            <a:gdLst/>
            <a:ahLst/>
            <a:cxnLst/>
            <a:rect l="l" t="t" r="r" b="b"/>
            <a:pathLst>
              <a:path w="144780" h="86994">
                <a:moveTo>
                  <a:pt x="144767" y="59550"/>
                </a:moveTo>
                <a:lnTo>
                  <a:pt x="0" y="59550"/>
                </a:lnTo>
                <a:lnTo>
                  <a:pt x="0" y="86626"/>
                </a:lnTo>
                <a:lnTo>
                  <a:pt x="144767" y="86626"/>
                </a:lnTo>
                <a:lnTo>
                  <a:pt x="144767" y="59550"/>
                </a:lnTo>
                <a:close/>
              </a:path>
              <a:path w="144780" h="86994">
                <a:moveTo>
                  <a:pt x="144767" y="0"/>
                </a:moveTo>
                <a:lnTo>
                  <a:pt x="0" y="0"/>
                </a:lnTo>
                <a:lnTo>
                  <a:pt x="0" y="27076"/>
                </a:lnTo>
                <a:lnTo>
                  <a:pt x="144767" y="27076"/>
                </a:lnTo>
                <a:lnTo>
                  <a:pt x="144767" y="0"/>
                </a:lnTo>
                <a:close/>
              </a:path>
            </a:pathLst>
          </a:custGeom>
          <a:solidFill>
            <a:srgbClr val="78BD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83986" y="690019"/>
            <a:ext cx="144780" cy="97154"/>
          </a:xfrm>
          <a:custGeom>
            <a:avLst/>
            <a:gdLst/>
            <a:ahLst/>
            <a:cxnLst/>
            <a:rect l="l" t="t" r="r" b="b"/>
            <a:pathLst>
              <a:path w="193040" h="129540">
                <a:moveTo>
                  <a:pt x="192481" y="129324"/>
                </a:moveTo>
                <a:lnTo>
                  <a:pt x="145757" y="66535"/>
                </a:lnTo>
                <a:lnTo>
                  <a:pt x="145757" y="105079"/>
                </a:lnTo>
                <a:lnTo>
                  <a:pt x="46520" y="105079"/>
                </a:lnTo>
                <a:lnTo>
                  <a:pt x="96088" y="38392"/>
                </a:lnTo>
                <a:lnTo>
                  <a:pt x="145757" y="105079"/>
                </a:lnTo>
                <a:lnTo>
                  <a:pt x="145757" y="66535"/>
                </a:lnTo>
                <a:lnTo>
                  <a:pt x="124815" y="38392"/>
                </a:lnTo>
                <a:lnTo>
                  <a:pt x="96240" y="0"/>
                </a:lnTo>
                <a:lnTo>
                  <a:pt x="0" y="129324"/>
                </a:lnTo>
                <a:lnTo>
                  <a:pt x="19062" y="129324"/>
                </a:lnTo>
                <a:lnTo>
                  <a:pt x="28511" y="129324"/>
                </a:lnTo>
                <a:lnTo>
                  <a:pt x="163817" y="129324"/>
                </a:lnTo>
                <a:lnTo>
                  <a:pt x="173278" y="129324"/>
                </a:lnTo>
                <a:lnTo>
                  <a:pt x="192481" y="129324"/>
                </a:lnTo>
                <a:close/>
              </a:path>
            </a:pathLst>
          </a:custGeom>
          <a:solidFill>
            <a:srgbClr val="78BD0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object 2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460539" y="694448"/>
            <a:ext cx="135509" cy="89142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94022" y="667434"/>
            <a:ext cx="127221" cy="143168"/>
          </a:xfrm>
          <a:prstGeom prst="rect">
            <a:avLst/>
          </a:prstGeom>
        </p:spPr>
      </p:pic>
      <p:sp>
        <p:nvSpPr>
          <p:cNvPr id="28" name="object 28"/>
          <p:cNvSpPr/>
          <p:nvPr/>
        </p:nvSpPr>
        <p:spPr>
          <a:xfrm>
            <a:off x="-573" y="533400"/>
            <a:ext cx="108109" cy="792004"/>
          </a:xfrm>
          <a:custGeom>
            <a:avLst/>
            <a:gdLst/>
            <a:ahLst/>
            <a:cxnLst/>
            <a:rect l="l" t="t" r="r" b="b"/>
            <a:pathLst>
              <a:path w="144145" h="1056005">
                <a:moveTo>
                  <a:pt x="144005" y="0"/>
                </a:moveTo>
                <a:lnTo>
                  <a:pt x="0" y="0"/>
                </a:lnTo>
                <a:lnTo>
                  <a:pt x="0" y="1056004"/>
                </a:lnTo>
                <a:lnTo>
                  <a:pt x="144005" y="1056004"/>
                </a:lnTo>
                <a:lnTo>
                  <a:pt x="144005" y="0"/>
                </a:lnTo>
                <a:close/>
              </a:path>
            </a:pathLst>
          </a:custGeom>
          <a:solidFill>
            <a:srgbClr val="79B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object 29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646027" y="6398876"/>
            <a:ext cx="164687" cy="148151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669173" y="6203613"/>
            <a:ext cx="116681" cy="117700"/>
          </a:xfrm>
          <a:prstGeom prst="rect">
            <a:avLst/>
          </a:prstGeom>
        </p:spPr>
      </p:pic>
      <p:sp>
        <p:nvSpPr>
          <p:cNvPr id="31" name="object 31"/>
          <p:cNvSpPr/>
          <p:nvPr/>
        </p:nvSpPr>
        <p:spPr>
          <a:xfrm>
            <a:off x="11277982" y="6206862"/>
            <a:ext cx="156686" cy="337661"/>
          </a:xfrm>
          <a:custGeom>
            <a:avLst/>
            <a:gdLst/>
            <a:ahLst/>
            <a:cxnLst/>
            <a:rect l="l" t="t" r="r" b="b"/>
            <a:pathLst>
              <a:path w="208915" h="450215">
                <a:moveTo>
                  <a:pt x="105155" y="0"/>
                </a:moveTo>
                <a:lnTo>
                  <a:pt x="62204" y="11294"/>
                </a:lnTo>
                <a:lnTo>
                  <a:pt x="28321" y="47380"/>
                </a:lnTo>
                <a:lnTo>
                  <a:pt x="12700" y="89141"/>
                </a:lnTo>
                <a:lnTo>
                  <a:pt x="3159" y="149482"/>
                </a:lnTo>
                <a:lnTo>
                  <a:pt x="787" y="188175"/>
                </a:lnTo>
                <a:lnTo>
                  <a:pt x="0" y="232549"/>
                </a:lnTo>
                <a:lnTo>
                  <a:pt x="1813" y="289352"/>
                </a:lnTo>
                <a:lnTo>
                  <a:pt x="7270" y="336638"/>
                </a:lnTo>
                <a:lnTo>
                  <a:pt x="16394" y="374410"/>
                </a:lnTo>
                <a:lnTo>
                  <a:pt x="44952" y="423226"/>
                </a:lnTo>
                <a:lnTo>
                  <a:pt x="82913" y="446719"/>
                </a:lnTo>
                <a:lnTo>
                  <a:pt x="105155" y="449656"/>
                </a:lnTo>
                <a:lnTo>
                  <a:pt x="126470" y="446870"/>
                </a:lnTo>
                <a:lnTo>
                  <a:pt x="162145" y="424586"/>
                </a:lnTo>
                <a:lnTo>
                  <a:pt x="190605" y="373650"/>
                </a:lnTo>
                <a:lnTo>
                  <a:pt x="200644" y="333160"/>
                </a:lnTo>
                <a:lnTo>
                  <a:pt x="206658" y="283624"/>
                </a:lnTo>
                <a:lnTo>
                  <a:pt x="208661" y="225043"/>
                </a:lnTo>
                <a:lnTo>
                  <a:pt x="206853" y="166027"/>
                </a:lnTo>
                <a:lnTo>
                  <a:pt x="201437" y="116936"/>
                </a:lnTo>
                <a:lnTo>
                  <a:pt x="192426" y="77773"/>
                </a:lnTo>
                <a:lnTo>
                  <a:pt x="164324" y="27303"/>
                </a:lnTo>
                <a:lnTo>
                  <a:pt x="127021" y="3033"/>
                </a:lnTo>
                <a:lnTo>
                  <a:pt x="105155" y="0"/>
                </a:lnTo>
                <a:close/>
              </a:path>
            </a:pathLst>
          </a:custGeom>
          <a:ln w="12192">
            <a:solidFill>
              <a:srgbClr val="79B8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185303" y="6118831"/>
            <a:ext cx="712470" cy="511493"/>
          </a:xfrm>
          <a:custGeom>
            <a:avLst/>
            <a:gdLst/>
            <a:ahLst/>
            <a:cxnLst/>
            <a:rect l="l" t="t" r="r" b="b"/>
            <a:pathLst>
              <a:path w="949959" h="681990">
                <a:moveTo>
                  <a:pt x="724916" y="0"/>
                </a:moveTo>
                <a:lnTo>
                  <a:pt x="778446" y="5838"/>
                </a:lnTo>
                <a:lnTo>
                  <a:pt x="825119" y="23355"/>
                </a:lnTo>
                <a:lnTo>
                  <a:pt x="863790" y="51633"/>
                </a:lnTo>
                <a:lnTo>
                  <a:pt x="893318" y="89712"/>
                </a:lnTo>
                <a:lnTo>
                  <a:pt x="911955" y="134307"/>
                </a:lnTo>
                <a:lnTo>
                  <a:pt x="918209" y="182092"/>
                </a:lnTo>
                <a:lnTo>
                  <a:pt x="917398" y="199189"/>
                </a:lnTo>
                <a:lnTo>
                  <a:pt x="905128" y="246684"/>
                </a:lnTo>
                <a:lnTo>
                  <a:pt x="873642" y="295423"/>
                </a:lnTo>
                <a:lnTo>
                  <a:pt x="857757" y="313486"/>
                </a:lnTo>
                <a:lnTo>
                  <a:pt x="878522" y="328627"/>
                </a:lnTo>
                <a:lnTo>
                  <a:pt x="912621" y="364946"/>
                </a:lnTo>
                <a:lnTo>
                  <a:pt x="936458" y="408771"/>
                </a:lnTo>
                <a:lnTo>
                  <a:pt x="948459" y="456791"/>
                </a:lnTo>
                <a:lnTo>
                  <a:pt x="949959" y="482168"/>
                </a:lnTo>
                <a:lnTo>
                  <a:pt x="948199" y="509685"/>
                </a:lnTo>
                <a:lnTo>
                  <a:pt x="934154" y="561572"/>
                </a:lnTo>
                <a:lnTo>
                  <a:pt x="906698" y="608311"/>
                </a:lnTo>
                <a:lnTo>
                  <a:pt x="869118" y="644188"/>
                </a:lnTo>
                <a:lnTo>
                  <a:pt x="821465" y="668227"/>
                </a:lnTo>
                <a:lnTo>
                  <a:pt x="761216" y="680258"/>
                </a:lnTo>
                <a:lnTo>
                  <a:pt x="726186" y="681761"/>
                </a:lnTo>
                <a:lnTo>
                  <a:pt x="688945" y="680313"/>
                </a:lnTo>
                <a:lnTo>
                  <a:pt x="626512" y="668725"/>
                </a:lnTo>
                <a:lnTo>
                  <a:pt x="579344" y="645501"/>
                </a:lnTo>
                <a:lnTo>
                  <a:pt x="542248" y="610392"/>
                </a:lnTo>
                <a:lnTo>
                  <a:pt x="515008" y="564096"/>
                </a:lnTo>
                <a:lnTo>
                  <a:pt x="501102" y="510995"/>
                </a:lnTo>
                <a:lnTo>
                  <a:pt x="499364" y="482168"/>
                </a:lnTo>
                <a:lnTo>
                  <a:pt x="500766" y="457122"/>
                </a:lnTo>
                <a:lnTo>
                  <a:pt x="511954" y="410425"/>
                </a:lnTo>
                <a:lnTo>
                  <a:pt x="534243" y="368250"/>
                </a:lnTo>
                <a:lnTo>
                  <a:pt x="567632" y="330607"/>
                </a:lnTo>
                <a:lnTo>
                  <a:pt x="588518" y="313486"/>
                </a:lnTo>
                <a:lnTo>
                  <a:pt x="574849" y="298479"/>
                </a:lnTo>
                <a:lnTo>
                  <a:pt x="552942" y="267061"/>
                </a:lnTo>
                <a:lnTo>
                  <a:pt x="533558" y="216425"/>
                </a:lnTo>
                <a:lnTo>
                  <a:pt x="529844" y="180327"/>
                </a:lnTo>
                <a:lnTo>
                  <a:pt x="531369" y="155543"/>
                </a:lnTo>
                <a:lnTo>
                  <a:pt x="543613" y="109357"/>
                </a:lnTo>
                <a:lnTo>
                  <a:pt x="567856" y="68286"/>
                </a:lnTo>
                <a:lnTo>
                  <a:pt x="602146" y="35876"/>
                </a:lnTo>
                <a:lnTo>
                  <a:pt x="645888" y="13014"/>
                </a:lnTo>
                <a:lnTo>
                  <a:pt x="696890" y="1445"/>
                </a:lnTo>
                <a:lnTo>
                  <a:pt x="724916" y="0"/>
                </a:lnTo>
                <a:close/>
              </a:path>
              <a:path w="949959" h="681990">
                <a:moveTo>
                  <a:pt x="225932" y="0"/>
                </a:moveTo>
                <a:lnTo>
                  <a:pt x="292052" y="8713"/>
                </a:lnTo>
                <a:lnTo>
                  <a:pt x="348361" y="34848"/>
                </a:lnTo>
                <a:lnTo>
                  <a:pt x="393906" y="78922"/>
                </a:lnTo>
                <a:lnTo>
                  <a:pt x="427736" y="141427"/>
                </a:lnTo>
                <a:lnTo>
                  <a:pt x="439997" y="180796"/>
                </a:lnTo>
                <a:lnTo>
                  <a:pt x="448770" y="227198"/>
                </a:lnTo>
                <a:lnTo>
                  <a:pt x="454042" y="280632"/>
                </a:lnTo>
                <a:lnTo>
                  <a:pt x="455803" y="341096"/>
                </a:lnTo>
                <a:lnTo>
                  <a:pt x="454019" y="402158"/>
                </a:lnTo>
                <a:lnTo>
                  <a:pt x="448675" y="456050"/>
                </a:lnTo>
                <a:lnTo>
                  <a:pt x="439783" y="502770"/>
                </a:lnTo>
                <a:lnTo>
                  <a:pt x="427355" y="542315"/>
                </a:lnTo>
                <a:lnTo>
                  <a:pt x="393922" y="604704"/>
                </a:lnTo>
                <a:lnTo>
                  <a:pt x="350774" y="648004"/>
                </a:lnTo>
                <a:lnTo>
                  <a:pt x="296354" y="673322"/>
                </a:lnTo>
                <a:lnTo>
                  <a:pt x="229361" y="681761"/>
                </a:lnTo>
                <a:lnTo>
                  <a:pt x="194238" y="679637"/>
                </a:lnTo>
                <a:lnTo>
                  <a:pt x="132707" y="662650"/>
                </a:lnTo>
                <a:lnTo>
                  <a:pt x="82700" y="628591"/>
                </a:lnTo>
                <a:lnTo>
                  <a:pt x="43648" y="576960"/>
                </a:lnTo>
                <a:lnTo>
                  <a:pt x="15859" y="506215"/>
                </a:lnTo>
                <a:lnTo>
                  <a:pt x="7048" y="460571"/>
                </a:lnTo>
                <a:lnTo>
                  <a:pt x="1762" y="407593"/>
                </a:lnTo>
                <a:lnTo>
                  <a:pt x="0" y="347281"/>
                </a:lnTo>
                <a:lnTo>
                  <a:pt x="2196" y="279728"/>
                </a:lnTo>
                <a:lnTo>
                  <a:pt x="8794" y="220050"/>
                </a:lnTo>
                <a:lnTo>
                  <a:pt x="19805" y="168245"/>
                </a:lnTo>
                <a:lnTo>
                  <a:pt x="35243" y="124313"/>
                </a:lnTo>
                <a:lnTo>
                  <a:pt x="55118" y="88252"/>
                </a:lnTo>
                <a:lnTo>
                  <a:pt x="88790" y="49640"/>
                </a:lnTo>
                <a:lnTo>
                  <a:pt x="128476" y="22061"/>
                </a:lnTo>
                <a:lnTo>
                  <a:pt x="174186" y="5515"/>
                </a:lnTo>
                <a:lnTo>
                  <a:pt x="225932" y="0"/>
                </a:lnTo>
                <a:close/>
              </a:path>
            </a:pathLst>
          </a:custGeom>
          <a:ln w="12192">
            <a:solidFill>
              <a:srgbClr val="79B8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object 3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856955" y="5167875"/>
            <a:ext cx="4100989" cy="554840"/>
          </a:xfrm>
          <a:prstGeom prst="rect">
            <a:avLst/>
          </a:prstGeom>
        </p:spPr>
      </p:pic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815721" y="1122998"/>
            <a:ext cx="4419124" cy="111761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8" dirty="0">
                <a:solidFill>
                  <a:srgbClr val="242424"/>
                </a:solidFill>
              </a:rPr>
              <a:t>ВСЕРОССИЙСКИЙ</a:t>
            </a:r>
          </a:p>
          <a:p>
            <a:pPr marL="9525"/>
            <a:r>
              <a:rPr spc="-311" dirty="0"/>
              <a:t>«БУМАЖНЫЙ</a:t>
            </a:r>
            <a:r>
              <a:rPr spc="-41" dirty="0"/>
              <a:t> </a:t>
            </a:r>
            <a:r>
              <a:rPr spc="-454" dirty="0"/>
              <a:t>БАТЛ»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729168" y="6379159"/>
            <a:ext cx="137160" cy="263053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1650" b="1" spc="-38" dirty="0">
                <a:solidFill>
                  <a:srgbClr val="252525"/>
                </a:solidFill>
                <a:latin typeface="Trebuchet MS"/>
                <a:cs typeface="Trebuchet MS"/>
              </a:rPr>
              <a:t>2</a:t>
            </a:r>
            <a:endParaRPr sz="1650">
              <a:latin typeface="Trebuchet MS"/>
              <a:cs typeface="Trebuchet MS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72870" y="2405824"/>
            <a:ext cx="4820603" cy="322075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1259681">
              <a:spcBef>
                <a:spcPts val="75"/>
              </a:spcBef>
            </a:pPr>
            <a:r>
              <a:rPr sz="1350" b="1" dirty="0">
                <a:solidFill>
                  <a:srgbClr val="252525"/>
                </a:solidFill>
                <a:latin typeface="Trebuchet MS"/>
                <a:cs typeface="Trebuchet MS"/>
              </a:rPr>
              <a:t>Акция</a:t>
            </a:r>
            <a:r>
              <a:rPr sz="1350" b="1" spc="-11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b="1" dirty="0">
                <a:solidFill>
                  <a:srgbClr val="252525"/>
                </a:solidFill>
                <a:latin typeface="Trebuchet MS"/>
                <a:cs typeface="Trebuchet MS"/>
              </a:rPr>
              <a:t>по</a:t>
            </a:r>
            <a:r>
              <a:rPr sz="1350" b="1" spc="-23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b="1" spc="45" dirty="0">
                <a:solidFill>
                  <a:srgbClr val="252525"/>
                </a:solidFill>
                <a:latin typeface="Trebuchet MS"/>
                <a:cs typeface="Trebuchet MS"/>
              </a:rPr>
              <a:t>сбору</a:t>
            </a:r>
            <a:r>
              <a:rPr sz="1350" b="1" spc="-11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b="1" dirty="0">
                <a:solidFill>
                  <a:srgbClr val="252525"/>
                </a:solidFill>
                <a:latin typeface="Trebuchet MS"/>
                <a:cs typeface="Trebuchet MS"/>
              </a:rPr>
              <a:t>макулатуры</a:t>
            </a:r>
            <a:r>
              <a:rPr sz="1350" b="1" spc="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b="1" dirty="0">
                <a:solidFill>
                  <a:srgbClr val="252525"/>
                </a:solidFill>
                <a:latin typeface="Trebuchet MS"/>
                <a:cs typeface="Trebuchet MS"/>
              </a:rPr>
              <a:t>в</a:t>
            </a:r>
            <a:r>
              <a:rPr sz="1350" b="1" spc="-8" dirty="0">
                <a:solidFill>
                  <a:srgbClr val="252525"/>
                </a:solidFill>
                <a:latin typeface="Trebuchet MS"/>
                <a:cs typeface="Trebuchet MS"/>
              </a:rPr>
              <a:t> поддержку </a:t>
            </a:r>
            <a:r>
              <a:rPr sz="1350" b="1" dirty="0">
                <a:solidFill>
                  <a:srgbClr val="252525"/>
                </a:solidFill>
                <a:latin typeface="Trebuchet MS"/>
                <a:cs typeface="Trebuchet MS"/>
              </a:rPr>
              <a:t>национального</a:t>
            </a:r>
            <a:r>
              <a:rPr sz="1350" b="1" spc="109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b="1" spc="-8" dirty="0">
                <a:solidFill>
                  <a:srgbClr val="252525"/>
                </a:solidFill>
                <a:latin typeface="Trebuchet MS"/>
                <a:cs typeface="Trebuchet MS"/>
              </a:rPr>
              <a:t>проекта</a:t>
            </a:r>
            <a:endParaRPr sz="1350" dirty="0">
              <a:latin typeface="Trebuchet MS"/>
              <a:cs typeface="Trebuchet MS"/>
            </a:endParaRPr>
          </a:p>
          <a:p>
            <a:pPr marL="9525"/>
            <a:r>
              <a:rPr sz="1350" b="1" spc="60" dirty="0">
                <a:solidFill>
                  <a:srgbClr val="252525"/>
                </a:solidFill>
                <a:latin typeface="Trebuchet MS"/>
                <a:cs typeface="Trebuchet MS"/>
              </a:rPr>
              <a:t>«ЭКОЛОГИЧЕСКОЕ</a:t>
            </a:r>
            <a:r>
              <a:rPr sz="1350" b="1" spc="-7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b="1" spc="45" dirty="0">
                <a:solidFill>
                  <a:srgbClr val="252525"/>
                </a:solidFill>
                <a:latin typeface="Trebuchet MS"/>
                <a:cs typeface="Trebuchet MS"/>
              </a:rPr>
              <a:t>БЛАГОПОЛУЧИЕ»</a:t>
            </a:r>
            <a:endParaRPr sz="1350" dirty="0">
              <a:latin typeface="Trebuchet MS"/>
              <a:cs typeface="Trebuchet MS"/>
            </a:endParaRPr>
          </a:p>
          <a:p>
            <a:pPr>
              <a:spcBef>
                <a:spcPts val="53"/>
              </a:spcBef>
            </a:pPr>
            <a:endParaRPr sz="1350" dirty="0">
              <a:latin typeface="Trebuchet MS"/>
              <a:cs typeface="Trebuchet MS"/>
            </a:endParaRPr>
          </a:p>
          <a:p>
            <a:pPr marL="9525" marR="40481"/>
            <a:r>
              <a:rPr sz="1350" spc="53" dirty="0">
                <a:solidFill>
                  <a:srgbClr val="252525"/>
                </a:solidFill>
                <a:latin typeface="Trebuchet MS"/>
                <a:cs typeface="Trebuchet MS"/>
              </a:rPr>
              <a:t>«БумБатл»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 дает</a:t>
            </a:r>
            <a:r>
              <a:rPr sz="1350" spc="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34" dirty="0">
                <a:solidFill>
                  <a:srgbClr val="252525"/>
                </a:solidFill>
                <a:latin typeface="Trebuchet MS"/>
                <a:cs typeface="Trebuchet MS"/>
              </a:rPr>
              <a:t>возможность</a:t>
            </a:r>
            <a:r>
              <a:rPr sz="1350" spc="3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проявить</a:t>
            </a:r>
            <a:r>
              <a:rPr sz="1350" spc="19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5" dirty="0">
                <a:solidFill>
                  <a:srgbClr val="252525"/>
                </a:solidFill>
                <a:latin typeface="Trebuchet MS"/>
                <a:cs typeface="Trebuchet MS"/>
              </a:rPr>
              <a:t>заботу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79" dirty="0">
                <a:solidFill>
                  <a:srgbClr val="252525"/>
                </a:solidFill>
                <a:latin typeface="Trebuchet MS"/>
                <a:cs typeface="Trebuchet MS"/>
              </a:rPr>
              <a:t>о</a:t>
            </a:r>
            <a:r>
              <a:rPr sz="1350" spc="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1" dirty="0">
                <a:solidFill>
                  <a:srgbClr val="252525"/>
                </a:solidFill>
                <a:latin typeface="Trebuchet MS"/>
                <a:cs typeface="Trebuchet MS"/>
              </a:rPr>
              <a:t>природе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через</a:t>
            </a:r>
            <a:r>
              <a:rPr sz="1350" spc="-3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71" dirty="0">
                <a:solidFill>
                  <a:srgbClr val="252525"/>
                </a:solidFill>
                <a:latin typeface="Trebuchet MS"/>
                <a:cs typeface="Trebuchet MS"/>
              </a:rPr>
              <a:t>сбор</a:t>
            </a:r>
            <a:r>
              <a:rPr sz="1350" spc="-23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и</a:t>
            </a:r>
            <a:r>
              <a:rPr sz="1350" spc="-30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9" dirty="0">
                <a:solidFill>
                  <a:srgbClr val="252525"/>
                </a:solidFill>
                <a:latin typeface="Trebuchet MS"/>
                <a:cs typeface="Trebuchet MS"/>
              </a:rPr>
              <a:t>сортировку</a:t>
            </a:r>
            <a:r>
              <a:rPr sz="1350" spc="-23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-8" dirty="0">
                <a:solidFill>
                  <a:srgbClr val="252525"/>
                </a:solidFill>
                <a:latin typeface="Trebuchet MS"/>
                <a:cs typeface="Trebuchet MS"/>
              </a:rPr>
              <a:t>бумаги.</a:t>
            </a:r>
            <a:r>
              <a:rPr sz="1350" spc="-3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Но,</a:t>
            </a:r>
            <a:r>
              <a:rPr sz="1350" spc="-49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как</a:t>
            </a:r>
            <a:r>
              <a:rPr sz="1350" spc="-3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и</a:t>
            </a:r>
            <a:r>
              <a:rPr sz="1350" spc="-3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5" dirty="0">
                <a:solidFill>
                  <a:srgbClr val="252525"/>
                </a:solidFill>
                <a:latin typeface="Trebuchet MS"/>
                <a:cs typeface="Trebuchet MS"/>
              </a:rPr>
              <a:t>любой</a:t>
            </a:r>
            <a:r>
              <a:rPr sz="1350" spc="-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батл,</a:t>
            </a:r>
            <a:r>
              <a:rPr sz="1350" spc="-3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180" dirty="0">
                <a:solidFill>
                  <a:srgbClr val="252525"/>
                </a:solidFill>
                <a:latin typeface="Trebuchet MS"/>
                <a:cs typeface="Trebuchet MS"/>
              </a:rPr>
              <a:t>— </a:t>
            </a:r>
            <a:r>
              <a:rPr sz="1350" spc="60" dirty="0">
                <a:solidFill>
                  <a:srgbClr val="252525"/>
                </a:solidFill>
                <a:latin typeface="Trebuchet MS"/>
                <a:cs typeface="Trebuchet MS"/>
              </a:rPr>
              <a:t>это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5" dirty="0">
                <a:solidFill>
                  <a:srgbClr val="252525"/>
                </a:solidFill>
                <a:latin typeface="Trebuchet MS"/>
                <a:cs typeface="Trebuchet MS"/>
              </a:rPr>
              <a:t>еще</a:t>
            </a:r>
            <a:r>
              <a:rPr sz="1350" spc="30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и</a:t>
            </a:r>
            <a:r>
              <a:rPr sz="1350" spc="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1" dirty="0">
                <a:solidFill>
                  <a:srgbClr val="252525"/>
                </a:solidFill>
                <a:latin typeface="Trebuchet MS"/>
                <a:cs typeface="Trebuchet MS"/>
              </a:rPr>
              <a:t>соревнование</a:t>
            </a:r>
            <a:r>
              <a:rPr sz="1350" spc="3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9" dirty="0">
                <a:solidFill>
                  <a:srgbClr val="252525"/>
                </a:solidFill>
                <a:latin typeface="Trebuchet MS"/>
                <a:cs typeface="Trebuchet MS"/>
              </a:rPr>
              <a:t>по</a:t>
            </a:r>
            <a:r>
              <a:rPr sz="1350" spc="1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количеству</a:t>
            </a:r>
            <a:r>
              <a:rPr sz="1350" spc="26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1" dirty="0">
                <a:solidFill>
                  <a:srgbClr val="252525"/>
                </a:solidFill>
                <a:latin typeface="Trebuchet MS"/>
                <a:cs typeface="Trebuchet MS"/>
              </a:rPr>
              <a:t>собранной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макулатуры,</a:t>
            </a:r>
            <a:r>
              <a:rPr sz="1350" spc="-41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где</a:t>
            </a:r>
            <a:r>
              <a:rPr sz="1350" spc="-19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9" dirty="0">
                <a:solidFill>
                  <a:srgbClr val="252525"/>
                </a:solidFill>
                <a:latin typeface="Trebuchet MS"/>
                <a:cs typeface="Trebuchet MS"/>
              </a:rPr>
              <a:t>можно</a:t>
            </a:r>
            <a:r>
              <a:rPr sz="1350" spc="-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5" dirty="0">
                <a:solidFill>
                  <a:srgbClr val="252525"/>
                </a:solidFill>
                <a:latin typeface="Trebuchet MS"/>
                <a:cs typeface="Trebuchet MS"/>
              </a:rPr>
              <a:t>побороться</a:t>
            </a:r>
            <a:r>
              <a:rPr sz="1350" spc="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за</a:t>
            </a:r>
            <a:r>
              <a:rPr sz="1350" spc="-3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1" dirty="0" err="1">
                <a:solidFill>
                  <a:srgbClr val="252525"/>
                </a:solidFill>
                <a:latin typeface="Trebuchet MS"/>
                <a:cs typeface="Trebuchet MS"/>
              </a:rPr>
              <a:t>первенство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lang="ru-RU" sz="1350" dirty="0">
                <a:solidFill>
                  <a:srgbClr val="252525"/>
                </a:solidFill>
                <a:latin typeface="Trebuchet MS"/>
                <a:cs typeface="Trebuchet MS"/>
              </a:rPr>
              <a:t/>
            </a:r>
            <a:br>
              <a:rPr lang="ru-RU" sz="1350" dirty="0">
                <a:solidFill>
                  <a:srgbClr val="252525"/>
                </a:solidFill>
                <a:latin typeface="Trebuchet MS"/>
                <a:cs typeface="Trebuchet MS"/>
              </a:rPr>
            </a:br>
            <a:r>
              <a:rPr sz="1350" spc="-38" dirty="0">
                <a:solidFill>
                  <a:srgbClr val="252525"/>
                </a:solidFill>
                <a:latin typeface="Trebuchet MS"/>
                <a:cs typeface="Trebuchet MS"/>
              </a:rPr>
              <a:t>в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командном</a:t>
            </a:r>
            <a:r>
              <a:rPr sz="1350" spc="15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или</a:t>
            </a:r>
            <a:r>
              <a:rPr sz="1350" spc="146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индивидуальном</a:t>
            </a:r>
            <a:r>
              <a:rPr sz="1350" spc="18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-8" dirty="0">
                <a:solidFill>
                  <a:srgbClr val="252525"/>
                </a:solidFill>
                <a:latin typeface="Trebuchet MS"/>
                <a:cs typeface="Trebuchet MS"/>
              </a:rPr>
              <a:t>зачете</a:t>
            </a:r>
            <a:endParaRPr sz="1350" dirty="0">
              <a:latin typeface="Trebuchet MS"/>
              <a:cs typeface="Trebuchet MS"/>
            </a:endParaRPr>
          </a:p>
          <a:p>
            <a:pPr>
              <a:spcBef>
                <a:spcPts val="53"/>
              </a:spcBef>
            </a:pPr>
            <a:endParaRPr sz="1350" dirty="0">
              <a:latin typeface="Trebuchet MS"/>
              <a:cs typeface="Trebuchet MS"/>
            </a:endParaRPr>
          </a:p>
          <a:p>
            <a:pPr marL="9525" marR="3810"/>
            <a:r>
              <a:rPr sz="1350" spc="41" dirty="0">
                <a:solidFill>
                  <a:srgbClr val="252525"/>
                </a:solidFill>
                <a:latin typeface="Trebuchet MS"/>
                <a:cs typeface="Trebuchet MS"/>
              </a:rPr>
              <a:t>Бумагу</a:t>
            </a:r>
            <a:r>
              <a:rPr sz="1350" spc="-19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49" dirty="0">
                <a:solidFill>
                  <a:srgbClr val="252525"/>
                </a:solidFill>
                <a:latin typeface="Trebuchet MS"/>
                <a:cs typeface="Trebuchet MS"/>
              </a:rPr>
              <a:t>можно</a:t>
            </a:r>
            <a:r>
              <a:rPr sz="1350" spc="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сдать</a:t>
            </a:r>
            <a:r>
              <a:rPr sz="1350" spc="-19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в</a:t>
            </a:r>
            <a:r>
              <a:rPr sz="1350" spc="-1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детских</a:t>
            </a:r>
            <a:r>
              <a:rPr sz="1350" spc="11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-8" dirty="0">
                <a:solidFill>
                  <a:srgbClr val="252525"/>
                </a:solidFill>
                <a:latin typeface="Trebuchet MS"/>
                <a:cs typeface="Trebuchet MS"/>
              </a:rPr>
              <a:t>садах,</a:t>
            </a:r>
            <a:r>
              <a:rPr sz="1350" spc="-34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-8" dirty="0">
                <a:solidFill>
                  <a:srgbClr val="252525"/>
                </a:solidFill>
                <a:latin typeface="Trebuchet MS"/>
                <a:cs typeface="Trebuchet MS"/>
              </a:rPr>
              <a:t>школах,</a:t>
            </a:r>
            <a:r>
              <a:rPr sz="1350" spc="-1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-8" dirty="0">
                <a:solidFill>
                  <a:srgbClr val="252525"/>
                </a:solidFill>
                <a:latin typeface="Trebuchet MS"/>
                <a:cs typeface="Trebuchet MS"/>
              </a:rPr>
              <a:t>ссузах, </a:t>
            </a:r>
            <a:r>
              <a:rPr sz="1350" spc="-15" dirty="0">
                <a:solidFill>
                  <a:srgbClr val="252525"/>
                </a:solidFill>
                <a:latin typeface="Trebuchet MS"/>
                <a:cs typeface="Trebuchet MS"/>
              </a:rPr>
              <a:t>вузах,</a:t>
            </a:r>
            <a:r>
              <a:rPr sz="1350" spc="11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колледжах,</a:t>
            </a:r>
            <a:r>
              <a:rPr sz="1350" spc="56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офисах</a:t>
            </a:r>
            <a:r>
              <a:rPr sz="1350" spc="34" dirty="0">
                <a:solidFill>
                  <a:srgbClr val="252525"/>
                </a:solidFill>
                <a:latin typeface="Trebuchet MS"/>
                <a:cs typeface="Trebuchet MS"/>
              </a:rPr>
              <a:t> компаний-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участников</a:t>
            </a:r>
            <a:r>
              <a:rPr sz="1350" spc="7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dirty="0">
                <a:solidFill>
                  <a:srgbClr val="252525"/>
                </a:solidFill>
                <a:latin typeface="Trebuchet MS"/>
                <a:cs typeface="Trebuchet MS"/>
              </a:rPr>
              <a:t>и</a:t>
            </a:r>
            <a:r>
              <a:rPr sz="1350" spc="38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1350" spc="-8" dirty="0">
                <a:solidFill>
                  <a:srgbClr val="252525"/>
                </a:solidFill>
                <a:latin typeface="Trebuchet MS"/>
                <a:cs typeface="Trebuchet MS"/>
              </a:rPr>
              <a:t>пунктах </a:t>
            </a:r>
            <a:r>
              <a:rPr sz="1350" spc="30" dirty="0">
                <a:solidFill>
                  <a:srgbClr val="252525"/>
                </a:solidFill>
                <a:latin typeface="Trebuchet MS"/>
                <a:cs typeface="Trebuchet MS"/>
              </a:rPr>
              <a:t>приема</a:t>
            </a:r>
            <a:endParaRPr sz="1350" dirty="0">
              <a:latin typeface="Trebuchet MS"/>
              <a:cs typeface="Trebuchet MS"/>
            </a:endParaRPr>
          </a:p>
          <a:p>
            <a:pPr>
              <a:spcBef>
                <a:spcPts val="38"/>
              </a:spcBef>
            </a:pPr>
            <a:endParaRPr sz="1350" dirty="0">
              <a:latin typeface="Trebuchet MS"/>
              <a:cs typeface="Trebuchet MS"/>
            </a:endParaRPr>
          </a:p>
          <a:p>
            <a:pPr marL="160020" algn="l"/>
            <a:r>
              <a:rPr lang="ru-RU" b="1" spc="-146" dirty="0">
                <a:solidFill>
                  <a:srgbClr val="252525"/>
                </a:solidFill>
                <a:latin typeface="Tahoma"/>
                <a:cs typeface="Tahoma"/>
              </a:rPr>
              <a:t>       5 июня – 13 ноября 2026 года</a:t>
            </a:r>
            <a:endParaRPr dirty="0">
              <a:latin typeface="Tahoma"/>
              <a:cs typeface="Tahoma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6014257" y="3101489"/>
            <a:ext cx="1905953" cy="716756"/>
            <a:chOff x="8019010" y="4135318"/>
            <a:chExt cx="2541270" cy="955675"/>
          </a:xfrm>
        </p:grpSpPr>
        <p:sp>
          <p:nvSpPr>
            <p:cNvPr id="38" name="object 38"/>
            <p:cNvSpPr/>
            <p:nvPr/>
          </p:nvSpPr>
          <p:spPr>
            <a:xfrm>
              <a:off x="8019010" y="4135318"/>
              <a:ext cx="2541270" cy="955675"/>
            </a:xfrm>
            <a:custGeom>
              <a:avLst/>
              <a:gdLst/>
              <a:ahLst/>
              <a:cxnLst/>
              <a:rect l="l" t="t" r="r" b="b"/>
              <a:pathLst>
                <a:path w="2541270" h="955675">
                  <a:moveTo>
                    <a:pt x="316159" y="0"/>
                  </a:moveTo>
                  <a:lnTo>
                    <a:pt x="271668" y="2001"/>
                  </a:lnTo>
                  <a:lnTo>
                    <a:pt x="228670" y="10244"/>
                  </a:lnTo>
                  <a:lnTo>
                    <a:pt x="187716" y="24341"/>
                  </a:lnTo>
                  <a:lnTo>
                    <a:pt x="149358" y="43905"/>
                  </a:lnTo>
                  <a:lnTo>
                    <a:pt x="114148" y="68550"/>
                  </a:lnTo>
                  <a:lnTo>
                    <a:pt x="82635" y="97889"/>
                  </a:lnTo>
                  <a:lnTo>
                    <a:pt x="55372" y="131533"/>
                  </a:lnTo>
                  <a:lnTo>
                    <a:pt x="32910" y="169097"/>
                  </a:lnTo>
                  <a:lnTo>
                    <a:pt x="15801" y="210194"/>
                  </a:lnTo>
                  <a:lnTo>
                    <a:pt x="4595" y="254436"/>
                  </a:lnTo>
                  <a:lnTo>
                    <a:pt x="0" y="299868"/>
                  </a:lnTo>
                  <a:lnTo>
                    <a:pt x="2009" y="343971"/>
                  </a:lnTo>
                  <a:lnTo>
                    <a:pt x="2027" y="344360"/>
                  </a:lnTo>
                  <a:lnTo>
                    <a:pt x="10290" y="387358"/>
                  </a:lnTo>
                  <a:lnTo>
                    <a:pt x="24404" y="428311"/>
                  </a:lnTo>
                  <a:lnTo>
                    <a:pt x="43980" y="466669"/>
                  </a:lnTo>
                  <a:lnTo>
                    <a:pt x="68634" y="501880"/>
                  </a:lnTo>
                  <a:lnTo>
                    <a:pt x="97978" y="533393"/>
                  </a:lnTo>
                  <a:lnTo>
                    <a:pt x="131626" y="560655"/>
                  </a:lnTo>
                  <a:lnTo>
                    <a:pt x="169192" y="583117"/>
                  </a:lnTo>
                  <a:lnTo>
                    <a:pt x="210289" y="600227"/>
                  </a:lnTo>
                  <a:lnTo>
                    <a:pt x="254531" y="611433"/>
                  </a:lnTo>
                  <a:lnTo>
                    <a:pt x="2179216" y="950777"/>
                  </a:lnTo>
                  <a:lnTo>
                    <a:pt x="2224649" y="955404"/>
                  </a:lnTo>
                  <a:lnTo>
                    <a:pt x="2269140" y="953401"/>
                  </a:lnTo>
                  <a:lnTo>
                    <a:pt x="2312138" y="945157"/>
                  </a:lnTo>
                  <a:lnTo>
                    <a:pt x="2353092" y="931056"/>
                  </a:lnTo>
                  <a:lnTo>
                    <a:pt x="2391450" y="911486"/>
                  </a:lnTo>
                  <a:lnTo>
                    <a:pt x="2426660" y="886832"/>
                  </a:lnTo>
                  <a:lnTo>
                    <a:pt x="2458173" y="857482"/>
                  </a:lnTo>
                  <a:lnTo>
                    <a:pt x="2485436" y="823821"/>
                  </a:lnTo>
                  <a:lnTo>
                    <a:pt x="2507898" y="786236"/>
                  </a:lnTo>
                  <a:lnTo>
                    <a:pt x="2525007" y="745114"/>
                  </a:lnTo>
                  <a:lnTo>
                    <a:pt x="2536213" y="700841"/>
                  </a:lnTo>
                  <a:lnTo>
                    <a:pt x="2540808" y="655439"/>
                  </a:lnTo>
                  <a:lnTo>
                    <a:pt x="2538802" y="611433"/>
                  </a:lnTo>
                  <a:lnTo>
                    <a:pt x="2538781" y="610974"/>
                  </a:lnTo>
                  <a:lnTo>
                    <a:pt x="2530518" y="567997"/>
                  </a:lnTo>
                  <a:lnTo>
                    <a:pt x="2516404" y="527059"/>
                  </a:lnTo>
                  <a:lnTo>
                    <a:pt x="2496828" y="488713"/>
                  </a:lnTo>
                  <a:lnTo>
                    <a:pt x="2472174" y="453511"/>
                  </a:lnTo>
                  <a:lnTo>
                    <a:pt x="2442830" y="422004"/>
                  </a:lnTo>
                  <a:lnTo>
                    <a:pt x="2409182" y="394745"/>
                  </a:lnTo>
                  <a:lnTo>
                    <a:pt x="2371616" y="372285"/>
                  </a:lnTo>
                  <a:lnTo>
                    <a:pt x="2330519" y="355176"/>
                  </a:lnTo>
                  <a:lnTo>
                    <a:pt x="2286277" y="343971"/>
                  </a:lnTo>
                  <a:lnTo>
                    <a:pt x="361592" y="4627"/>
                  </a:lnTo>
                  <a:lnTo>
                    <a:pt x="316159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8458708" y="4343272"/>
              <a:ext cx="1785620" cy="491490"/>
            </a:xfrm>
            <a:custGeom>
              <a:avLst/>
              <a:gdLst/>
              <a:ahLst/>
              <a:cxnLst/>
              <a:rect l="l" t="t" r="r" b="b"/>
              <a:pathLst>
                <a:path w="1785620" h="491489">
                  <a:moveTo>
                    <a:pt x="34417" y="0"/>
                  </a:moveTo>
                  <a:lnTo>
                    <a:pt x="0" y="195072"/>
                  </a:lnTo>
                  <a:lnTo>
                    <a:pt x="92583" y="211327"/>
                  </a:lnTo>
                  <a:lnTo>
                    <a:pt x="107680" y="212973"/>
                  </a:lnTo>
                  <a:lnTo>
                    <a:pt x="121158" y="212201"/>
                  </a:lnTo>
                  <a:lnTo>
                    <a:pt x="158464" y="186785"/>
                  </a:lnTo>
                  <a:lnTo>
                    <a:pt x="162268" y="178605"/>
                  </a:lnTo>
                  <a:lnTo>
                    <a:pt x="100802" y="178605"/>
                  </a:lnTo>
                  <a:lnTo>
                    <a:pt x="93091" y="177800"/>
                  </a:lnTo>
                  <a:lnTo>
                    <a:pt x="43434" y="169037"/>
                  </a:lnTo>
                  <a:lnTo>
                    <a:pt x="52705" y="115697"/>
                  </a:lnTo>
                  <a:lnTo>
                    <a:pt x="153441" y="115697"/>
                  </a:lnTo>
                  <a:lnTo>
                    <a:pt x="149306" y="111400"/>
                  </a:lnTo>
                  <a:lnTo>
                    <a:pt x="138890" y="104600"/>
                  </a:lnTo>
                  <a:lnTo>
                    <a:pt x="126116" y="99347"/>
                  </a:lnTo>
                  <a:lnTo>
                    <a:pt x="110998" y="95630"/>
                  </a:lnTo>
                  <a:lnTo>
                    <a:pt x="57912" y="86360"/>
                  </a:lnTo>
                  <a:lnTo>
                    <a:pt x="66294" y="39369"/>
                  </a:lnTo>
                  <a:lnTo>
                    <a:pt x="172414" y="39369"/>
                  </a:lnTo>
                  <a:lnTo>
                    <a:pt x="175006" y="24891"/>
                  </a:lnTo>
                  <a:lnTo>
                    <a:pt x="34417" y="0"/>
                  </a:lnTo>
                  <a:close/>
                </a:path>
                <a:path w="1785620" h="491489">
                  <a:moveTo>
                    <a:pt x="153441" y="115697"/>
                  </a:moveTo>
                  <a:lnTo>
                    <a:pt x="52705" y="115697"/>
                  </a:lnTo>
                  <a:lnTo>
                    <a:pt x="109982" y="125856"/>
                  </a:lnTo>
                  <a:lnTo>
                    <a:pt x="116077" y="128142"/>
                  </a:lnTo>
                  <a:lnTo>
                    <a:pt x="120142" y="131444"/>
                  </a:lnTo>
                  <a:lnTo>
                    <a:pt x="124078" y="134747"/>
                  </a:lnTo>
                  <a:lnTo>
                    <a:pt x="126746" y="138429"/>
                  </a:lnTo>
                  <a:lnTo>
                    <a:pt x="127762" y="142748"/>
                  </a:lnTo>
                  <a:lnTo>
                    <a:pt x="128777" y="146938"/>
                  </a:lnTo>
                  <a:lnTo>
                    <a:pt x="100802" y="178605"/>
                  </a:lnTo>
                  <a:lnTo>
                    <a:pt x="162268" y="178605"/>
                  </a:lnTo>
                  <a:lnTo>
                    <a:pt x="163437" y="176093"/>
                  </a:lnTo>
                  <a:lnTo>
                    <a:pt x="166624" y="163829"/>
                  </a:lnTo>
                  <a:lnTo>
                    <a:pt x="167765" y="151425"/>
                  </a:lnTo>
                  <a:lnTo>
                    <a:pt x="166608" y="139938"/>
                  </a:lnTo>
                  <a:lnTo>
                    <a:pt x="163141" y="129379"/>
                  </a:lnTo>
                  <a:lnTo>
                    <a:pt x="157352" y="119761"/>
                  </a:lnTo>
                  <a:lnTo>
                    <a:pt x="153441" y="115697"/>
                  </a:lnTo>
                  <a:close/>
                </a:path>
                <a:path w="1785620" h="491489">
                  <a:moveTo>
                    <a:pt x="172414" y="39369"/>
                  </a:moveTo>
                  <a:lnTo>
                    <a:pt x="66294" y="39369"/>
                  </a:lnTo>
                  <a:lnTo>
                    <a:pt x="169164" y="57530"/>
                  </a:lnTo>
                  <a:lnTo>
                    <a:pt x="172414" y="39369"/>
                  </a:lnTo>
                  <a:close/>
                </a:path>
                <a:path w="1785620" h="491489">
                  <a:moveTo>
                    <a:pt x="578802" y="158241"/>
                  </a:moveTo>
                  <a:lnTo>
                    <a:pt x="539750" y="158241"/>
                  </a:lnTo>
                  <a:lnTo>
                    <a:pt x="517144" y="286257"/>
                  </a:lnTo>
                  <a:lnTo>
                    <a:pt x="555117" y="292988"/>
                  </a:lnTo>
                  <a:lnTo>
                    <a:pt x="578802" y="158241"/>
                  </a:lnTo>
                  <a:close/>
                </a:path>
                <a:path w="1785620" h="491489">
                  <a:moveTo>
                    <a:pt x="392557" y="63246"/>
                  </a:moveTo>
                  <a:lnTo>
                    <a:pt x="358140" y="258190"/>
                  </a:lnTo>
                  <a:lnTo>
                    <a:pt x="395986" y="264922"/>
                  </a:lnTo>
                  <a:lnTo>
                    <a:pt x="418592" y="136905"/>
                  </a:lnTo>
                  <a:lnTo>
                    <a:pt x="454124" y="136905"/>
                  </a:lnTo>
                  <a:lnTo>
                    <a:pt x="433197" y="70357"/>
                  </a:lnTo>
                  <a:lnTo>
                    <a:pt x="392557" y="63246"/>
                  </a:lnTo>
                  <a:close/>
                </a:path>
                <a:path w="1785620" h="491489">
                  <a:moveTo>
                    <a:pt x="454124" y="136905"/>
                  </a:moveTo>
                  <a:lnTo>
                    <a:pt x="418592" y="136905"/>
                  </a:lnTo>
                  <a:lnTo>
                    <a:pt x="451739" y="241046"/>
                  </a:lnTo>
                  <a:lnTo>
                    <a:pt x="472948" y="244728"/>
                  </a:lnTo>
                  <a:lnTo>
                    <a:pt x="514049" y="191515"/>
                  </a:lnTo>
                  <a:lnTo>
                    <a:pt x="471297" y="191515"/>
                  </a:lnTo>
                  <a:lnTo>
                    <a:pt x="454124" y="136905"/>
                  </a:lnTo>
                  <a:close/>
                </a:path>
                <a:path w="1785620" h="491489">
                  <a:moveTo>
                    <a:pt x="206756" y="200660"/>
                  </a:moveTo>
                  <a:lnTo>
                    <a:pt x="201383" y="231521"/>
                  </a:lnTo>
                  <a:lnTo>
                    <a:pt x="201295" y="232028"/>
                  </a:lnTo>
                  <a:lnTo>
                    <a:pt x="222123" y="235712"/>
                  </a:lnTo>
                  <a:lnTo>
                    <a:pt x="229717" y="236664"/>
                  </a:lnTo>
                  <a:lnTo>
                    <a:pt x="235934" y="236664"/>
                  </a:lnTo>
                  <a:lnTo>
                    <a:pt x="275650" y="204215"/>
                  </a:lnTo>
                  <a:lnTo>
                    <a:pt x="226695" y="204215"/>
                  </a:lnTo>
                  <a:lnTo>
                    <a:pt x="222123" y="203326"/>
                  </a:lnTo>
                  <a:lnTo>
                    <a:pt x="206756" y="200660"/>
                  </a:lnTo>
                  <a:close/>
                </a:path>
                <a:path w="1785620" h="491489">
                  <a:moveTo>
                    <a:pt x="195199" y="28448"/>
                  </a:moveTo>
                  <a:lnTo>
                    <a:pt x="247523" y="184912"/>
                  </a:lnTo>
                  <a:lnTo>
                    <a:pt x="241426" y="193801"/>
                  </a:lnTo>
                  <a:lnTo>
                    <a:pt x="238760" y="197865"/>
                  </a:lnTo>
                  <a:lnTo>
                    <a:pt x="236093" y="200660"/>
                  </a:lnTo>
                  <a:lnTo>
                    <a:pt x="233299" y="202184"/>
                  </a:lnTo>
                  <a:lnTo>
                    <a:pt x="230377" y="203835"/>
                  </a:lnTo>
                  <a:lnTo>
                    <a:pt x="226695" y="204215"/>
                  </a:lnTo>
                  <a:lnTo>
                    <a:pt x="275650" y="204215"/>
                  </a:lnTo>
                  <a:lnTo>
                    <a:pt x="313428" y="149351"/>
                  </a:lnTo>
                  <a:lnTo>
                    <a:pt x="271018" y="149351"/>
                  </a:lnTo>
                  <a:lnTo>
                    <a:pt x="236982" y="35813"/>
                  </a:lnTo>
                  <a:lnTo>
                    <a:pt x="195199" y="28448"/>
                  </a:lnTo>
                  <a:close/>
                </a:path>
                <a:path w="1785620" h="491489">
                  <a:moveTo>
                    <a:pt x="549021" y="90804"/>
                  </a:moveTo>
                  <a:lnTo>
                    <a:pt x="471297" y="191515"/>
                  </a:lnTo>
                  <a:lnTo>
                    <a:pt x="514049" y="191515"/>
                  </a:lnTo>
                  <a:lnTo>
                    <a:pt x="539750" y="158241"/>
                  </a:lnTo>
                  <a:lnTo>
                    <a:pt x="578802" y="158241"/>
                  </a:lnTo>
                  <a:lnTo>
                    <a:pt x="589407" y="97916"/>
                  </a:lnTo>
                  <a:lnTo>
                    <a:pt x="549021" y="90804"/>
                  </a:lnTo>
                  <a:close/>
                </a:path>
                <a:path w="1785620" h="491489">
                  <a:moveTo>
                    <a:pt x="335025" y="53086"/>
                  </a:moveTo>
                  <a:lnTo>
                    <a:pt x="271018" y="149351"/>
                  </a:lnTo>
                  <a:lnTo>
                    <a:pt x="313428" y="149351"/>
                  </a:lnTo>
                  <a:lnTo>
                    <a:pt x="374903" y="60071"/>
                  </a:lnTo>
                  <a:lnTo>
                    <a:pt x="335025" y="53086"/>
                  </a:lnTo>
                  <a:close/>
                </a:path>
                <a:path w="1785620" h="491489">
                  <a:moveTo>
                    <a:pt x="928880" y="290449"/>
                  </a:moveTo>
                  <a:lnTo>
                    <a:pt x="824865" y="290449"/>
                  </a:lnTo>
                  <a:lnTo>
                    <a:pt x="892937" y="302387"/>
                  </a:lnTo>
                  <a:lnTo>
                    <a:pt x="902462" y="354202"/>
                  </a:lnTo>
                  <a:lnTo>
                    <a:pt x="941577" y="361061"/>
                  </a:lnTo>
                  <a:lnTo>
                    <a:pt x="928880" y="290449"/>
                  </a:lnTo>
                  <a:close/>
                </a:path>
                <a:path w="1785620" h="491489">
                  <a:moveTo>
                    <a:pt x="865759" y="146685"/>
                  </a:moveTo>
                  <a:lnTo>
                    <a:pt x="759460" y="328929"/>
                  </a:lnTo>
                  <a:lnTo>
                    <a:pt x="798449" y="335914"/>
                  </a:lnTo>
                  <a:lnTo>
                    <a:pt x="824865" y="290449"/>
                  </a:lnTo>
                  <a:lnTo>
                    <a:pt x="928880" y="290449"/>
                  </a:lnTo>
                  <a:lnTo>
                    <a:pt x="926026" y="274574"/>
                  </a:lnTo>
                  <a:lnTo>
                    <a:pt x="890777" y="274574"/>
                  </a:lnTo>
                  <a:lnTo>
                    <a:pt x="835914" y="264922"/>
                  </a:lnTo>
                  <a:lnTo>
                    <a:pt x="878077" y="189356"/>
                  </a:lnTo>
                  <a:lnTo>
                    <a:pt x="910702" y="189356"/>
                  </a:lnTo>
                  <a:lnTo>
                    <a:pt x="904240" y="153415"/>
                  </a:lnTo>
                  <a:lnTo>
                    <a:pt x="865759" y="146685"/>
                  </a:lnTo>
                  <a:close/>
                </a:path>
                <a:path w="1785620" h="491489">
                  <a:moveTo>
                    <a:pt x="630174" y="105155"/>
                  </a:moveTo>
                  <a:lnTo>
                    <a:pt x="595757" y="300100"/>
                  </a:lnTo>
                  <a:lnTo>
                    <a:pt x="688340" y="316484"/>
                  </a:lnTo>
                  <a:lnTo>
                    <a:pt x="703508" y="318055"/>
                  </a:lnTo>
                  <a:lnTo>
                    <a:pt x="717010" y="317246"/>
                  </a:lnTo>
                  <a:lnTo>
                    <a:pt x="754284" y="291814"/>
                  </a:lnTo>
                  <a:lnTo>
                    <a:pt x="758094" y="283636"/>
                  </a:lnTo>
                  <a:lnTo>
                    <a:pt x="696666" y="283636"/>
                  </a:lnTo>
                  <a:lnTo>
                    <a:pt x="688975" y="282828"/>
                  </a:lnTo>
                  <a:lnTo>
                    <a:pt x="639191" y="274065"/>
                  </a:lnTo>
                  <a:lnTo>
                    <a:pt x="648589" y="220852"/>
                  </a:lnTo>
                  <a:lnTo>
                    <a:pt x="749445" y="220852"/>
                  </a:lnTo>
                  <a:lnTo>
                    <a:pt x="745188" y="216431"/>
                  </a:lnTo>
                  <a:lnTo>
                    <a:pt x="734758" y="209645"/>
                  </a:lnTo>
                  <a:lnTo>
                    <a:pt x="721947" y="204430"/>
                  </a:lnTo>
                  <a:lnTo>
                    <a:pt x="706755" y="200787"/>
                  </a:lnTo>
                  <a:lnTo>
                    <a:pt x="653796" y="191388"/>
                  </a:lnTo>
                  <a:lnTo>
                    <a:pt x="662051" y="144399"/>
                  </a:lnTo>
                  <a:lnTo>
                    <a:pt x="768227" y="144399"/>
                  </a:lnTo>
                  <a:lnTo>
                    <a:pt x="770763" y="129921"/>
                  </a:lnTo>
                  <a:lnTo>
                    <a:pt x="630174" y="105155"/>
                  </a:lnTo>
                  <a:close/>
                </a:path>
                <a:path w="1785620" h="491489">
                  <a:moveTo>
                    <a:pt x="749445" y="220852"/>
                  </a:moveTo>
                  <a:lnTo>
                    <a:pt x="648589" y="220852"/>
                  </a:lnTo>
                  <a:lnTo>
                    <a:pt x="705866" y="230886"/>
                  </a:lnTo>
                  <a:lnTo>
                    <a:pt x="711835" y="233172"/>
                  </a:lnTo>
                  <a:lnTo>
                    <a:pt x="719963" y="239775"/>
                  </a:lnTo>
                  <a:lnTo>
                    <a:pt x="722502" y="243459"/>
                  </a:lnTo>
                  <a:lnTo>
                    <a:pt x="723519" y="247776"/>
                  </a:lnTo>
                  <a:lnTo>
                    <a:pt x="724662" y="251967"/>
                  </a:lnTo>
                  <a:lnTo>
                    <a:pt x="696666" y="283636"/>
                  </a:lnTo>
                  <a:lnTo>
                    <a:pt x="758094" y="283636"/>
                  </a:lnTo>
                  <a:lnTo>
                    <a:pt x="759265" y="281122"/>
                  </a:lnTo>
                  <a:lnTo>
                    <a:pt x="762508" y="268859"/>
                  </a:lnTo>
                  <a:lnTo>
                    <a:pt x="763631" y="256454"/>
                  </a:lnTo>
                  <a:lnTo>
                    <a:pt x="762444" y="244967"/>
                  </a:lnTo>
                  <a:lnTo>
                    <a:pt x="758971" y="234408"/>
                  </a:lnTo>
                  <a:lnTo>
                    <a:pt x="753237" y="224789"/>
                  </a:lnTo>
                  <a:lnTo>
                    <a:pt x="749445" y="220852"/>
                  </a:lnTo>
                  <a:close/>
                </a:path>
                <a:path w="1785620" h="491489">
                  <a:moveTo>
                    <a:pt x="910702" y="189356"/>
                  </a:moveTo>
                  <a:lnTo>
                    <a:pt x="878077" y="189356"/>
                  </a:lnTo>
                  <a:lnTo>
                    <a:pt x="890626" y="273557"/>
                  </a:lnTo>
                  <a:lnTo>
                    <a:pt x="890702" y="274065"/>
                  </a:lnTo>
                  <a:lnTo>
                    <a:pt x="890777" y="274574"/>
                  </a:lnTo>
                  <a:lnTo>
                    <a:pt x="926026" y="274574"/>
                  </a:lnTo>
                  <a:lnTo>
                    <a:pt x="910702" y="189356"/>
                  </a:lnTo>
                  <a:close/>
                </a:path>
                <a:path w="1785620" h="491489">
                  <a:moveTo>
                    <a:pt x="768227" y="144399"/>
                  </a:moveTo>
                  <a:lnTo>
                    <a:pt x="662051" y="144399"/>
                  </a:lnTo>
                  <a:lnTo>
                    <a:pt x="765048" y="162560"/>
                  </a:lnTo>
                  <a:lnTo>
                    <a:pt x="768227" y="144399"/>
                  </a:lnTo>
                  <a:close/>
                </a:path>
                <a:path w="1785620" h="491489">
                  <a:moveTo>
                    <a:pt x="1325769" y="244855"/>
                  </a:moveTo>
                  <a:lnTo>
                    <a:pt x="1228090" y="244855"/>
                  </a:lnTo>
                  <a:lnTo>
                    <a:pt x="1285240" y="254888"/>
                  </a:lnTo>
                  <a:lnTo>
                    <a:pt x="1256665" y="416687"/>
                  </a:lnTo>
                  <a:lnTo>
                    <a:pt x="1294384" y="423290"/>
                  </a:lnTo>
                  <a:lnTo>
                    <a:pt x="1325769" y="244855"/>
                  </a:lnTo>
                  <a:close/>
                </a:path>
                <a:path w="1785620" h="491489">
                  <a:moveTo>
                    <a:pt x="1126109" y="361061"/>
                  </a:moveTo>
                  <a:lnTo>
                    <a:pt x="1120244" y="393826"/>
                  </a:lnTo>
                  <a:lnTo>
                    <a:pt x="1121174" y="393826"/>
                  </a:lnTo>
                  <a:lnTo>
                    <a:pt x="1130349" y="395110"/>
                  </a:lnTo>
                  <a:lnTo>
                    <a:pt x="1130990" y="395110"/>
                  </a:lnTo>
                  <a:lnTo>
                    <a:pt x="1139110" y="395525"/>
                  </a:lnTo>
                  <a:lnTo>
                    <a:pt x="1147645" y="395110"/>
                  </a:lnTo>
                  <a:lnTo>
                    <a:pt x="1182497" y="377698"/>
                  </a:lnTo>
                  <a:lnTo>
                    <a:pt x="1193479" y="362203"/>
                  </a:lnTo>
                  <a:lnTo>
                    <a:pt x="1132840" y="362203"/>
                  </a:lnTo>
                  <a:lnTo>
                    <a:pt x="1126109" y="361061"/>
                  </a:lnTo>
                  <a:close/>
                </a:path>
                <a:path w="1785620" h="491489">
                  <a:moveTo>
                    <a:pt x="980821" y="167004"/>
                  </a:moveTo>
                  <a:lnTo>
                    <a:pt x="974978" y="200151"/>
                  </a:lnTo>
                  <a:lnTo>
                    <a:pt x="1037336" y="211200"/>
                  </a:lnTo>
                  <a:lnTo>
                    <a:pt x="1008888" y="372999"/>
                  </a:lnTo>
                  <a:lnTo>
                    <a:pt x="1046480" y="379602"/>
                  </a:lnTo>
                  <a:lnTo>
                    <a:pt x="1075055" y="217804"/>
                  </a:lnTo>
                  <a:lnTo>
                    <a:pt x="1139267" y="217804"/>
                  </a:lnTo>
                  <a:lnTo>
                    <a:pt x="1143253" y="195579"/>
                  </a:lnTo>
                  <a:lnTo>
                    <a:pt x="980821" y="167004"/>
                  </a:lnTo>
                  <a:close/>
                </a:path>
                <a:path w="1785620" h="491489">
                  <a:moveTo>
                    <a:pt x="1199134" y="205486"/>
                  </a:moveTo>
                  <a:lnTo>
                    <a:pt x="1187323" y="260857"/>
                  </a:lnTo>
                  <a:lnTo>
                    <a:pt x="1176964" y="303684"/>
                  </a:lnTo>
                  <a:lnTo>
                    <a:pt x="1163266" y="340121"/>
                  </a:lnTo>
                  <a:lnTo>
                    <a:pt x="1132840" y="362203"/>
                  </a:lnTo>
                  <a:lnTo>
                    <a:pt x="1193479" y="362203"/>
                  </a:lnTo>
                  <a:lnTo>
                    <a:pt x="1212738" y="312578"/>
                  </a:lnTo>
                  <a:lnTo>
                    <a:pt x="1228090" y="244855"/>
                  </a:lnTo>
                  <a:lnTo>
                    <a:pt x="1325769" y="244855"/>
                  </a:lnTo>
                  <a:lnTo>
                    <a:pt x="1328584" y="228853"/>
                  </a:lnTo>
                  <a:lnTo>
                    <a:pt x="1328674" y="228346"/>
                  </a:lnTo>
                  <a:lnTo>
                    <a:pt x="1199134" y="205486"/>
                  </a:lnTo>
                  <a:close/>
                </a:path>
                <a:path w="1785620" h="491489">
                  <a:moveTo>
                    <a:pt x="1139267" y="217804"/>
                  </a:moveTo>
                  <a:lnTo>
                    <a:pt x="1075055" y="217804"/>
                  </a:lnTo>
                  <a:lnTo>
                    <a:pt x="1137285" y="228853"/>
                  </a:lnTo>
                  <a:lnTo>
                    <a:pt x="1139267" y="217804"/>
                  </a:lnTo>
                  <a:close/>
                </a:path>
                <a:path w="1785620" h="491489">
                  <a:moveTo>
                    <a:pt x="1337818" y="390143"/>
                  </a:moveTo>
                  <a:lnTo>
                    <a:pt x="1330833" y="429767"/>
                  </a:lnTo>
                  <a:lnTo>
                    <a:pt x="1361059" y="435101"/>
                  </a:lnTo>
                  <a:lnTo>
                    <a:pt x="1367917" y="395477"/>
                  </a:lnTo>
                  <a:lnTo>
                    <a:pt x="1337818" y="390143"/>
                  </a:lnTo>
                  <a:close/>
                </a:path>
                <a:path w="1785620" h="491489">
                  <a:moveTo>
                    <a:pt x="1431163" y="246379"/>
                  </a:moveTo>
                  <a:lnTo>
                    <a:pt x="1396746" y="441325"/>
                  </a:lnTo>
                  <a:lnTo>
                    <a:pt x="1434592" y="448055"/>
                  </a:lnTo>
                  <a:lnTo>
                    <a:pt x="1446054" y="383186"/>
                  </a:lnTo>
                  <a:lnTo>
                    <a:pt x="1446149" y="382650"/>
                  </a:lnTo>
                  <a:lnTo>
                    <a:pt x="1533725" y="382650"/>
                  </a:lnTo>
                  <a:lnTo>
                    <a:pt x="1556550" y="358393"/>
                  </a:lnTo>
                  <a:lnTo>
                    <a:pt x="1502918" y="358393"/>
                  </a:lnTo>
                  <a:lnTo>
                    <a:pt x="1451991" y="349376"/>
                  </a:lnTo>
                  <a:lnTo>
                    <a:pt x="1463167" y="286257"/>
                  </a:lnTo>
                  <a:lnTo>
                    <a:pt x="1552987" y="286257"/>
                  </a:lnTo>
                  <a:lnTo>
                    <a:pt x="1550289" y="281939"/>
                  </a:lnTo>
                  <a:lnTo>
                    <a:pt x="1513713" y="260985"/>
                  </a:lnTo>
                  <a:lnTo>
                    <a:pt x="1431163" y="246379"/>
                  </a:lnTo>
                  <a:close/>
                </a:path>
                <a:path w="1785620" h="491489">
                  <a:moveTo>
                    <a:pt x="1533725" y="382650"/>
                  </a:moveTo>
                  <a:lnTo>
                    <a:pt x="1446149" y="382650"/>
                  </a:lnTo>
                  <a:lnTo>
                    <a:pt x="1492250" y="390778"/>
                  </a:lnTo>
                  <a:lnTo>
                    <a:pt x="1501130" y="391757"/>
                  </a:lnTo>
                  <a:lnTo>
                    <a:pt x="1509664" y="391461"/>
                  </a:lnTo>
                  <a:lnTo>
                    <a:pt x="1517842" y="389903"/>
                  </a:lnTo>
                  <a:lnTo>
                    <a:pt x="1525651" y="387096"/>
                  </a:lnTo>
                  <a:lnTo>
                    <a:pt x="1532961" y="383186"/>
                  </a:lnTo>
                  <a:lnTo>
                    <a:pt x="1533725" y="382650"/>
                  </a:lnTo>
                  <a:close/>
                </a:path>
                <a:path w="1785620" h="491489">
                  <a:moveTo>
                    <a:pt x="1552987" y="286257"/>
                  </a:moveTo>
                  <a:lnTo>
                    <a:pt x="1463167" y="286257"/>
                  </a:lnTo>
                  <a:lnTo>
                    <a:pt x="1512189" y="294893"/>
                  </a:lnTo>
                  <a:lnTo>
                    <a:pt x="1517777" y="298703"/>
                  </a:lnTo>
                  <a:lnTo>
                    <a:pt x="1522095" y="305180"/>
                  </a:lnTo>
                  <a:lnTo>
                    <a:pt x="1524762" y="310300"/>
                  </a:lnTo>
                  <a:lnTo>
                    <a:pt x="1526286" y="316134"/>
                  </a:lnTo>
                  <a:lnTo>
                    <a:pt x="1526667" y="322683"/>
                  </a:lnTo>
                  <a:lnTo>
                    <a:pt x="1525905" y="329946"/>
                  </a:lnTo>
                  <a:lnTo>
                    <a:pt x="1502918" y="358393"/>
                  </a:lnTo>
                  <a:lnTo>
                    <a:pt x="1556550" y="358393"/>
                  </a:lnTo>
                  <a:lnTo>
                    <a:pt x="1559639" y="352425"/>
                  </a:lnTo>
                  <a:lnTo>
                    <a:pt x="1562482" y="344753"/>
                  </a:lnTo>
                  <a:lnTo>
                    <a:pt x="1564386" y="336676"/>
                  </a:lnTo>
                  <a:lnTo>
                    <a:pt x="1565783" y="328675"/>
                  </a:lnTo>
                  <a:lnTo>
                    <a:pt x="1565656" y="320421"/>
                  </a:lnTo>
                  <a:lnTo>
                    <a:pt x="1563877" y="312292"/>
                  </a:lnTo>
                  <a:lnTo>
                    <a:pt x="1562100" y="304038"/>
                  </a:lnTo>
                  <a:lnTo>
                    <a:pt x="1559052" y="296290"/>
                  </a:lnTo>
                  <a:lnTo>
                    <a:pt x="1554734" y="289051"/>
                  </a:lnTo>
                  <a:lnTo>
                    <a:pt x="1552987" y="286257"/>
                  </a:lnTo>
                  <a:close/>
                </a:path>
                <a:path w="1785620" h="491489">
                  <a:moveTo>
                    <a:pt x="1679194" y="280162"/>
                  </a:moveTo>
                  <a:lnTo>
                    <a:pt x="1676527" y="295021"/>
                  </a:lnTo>
                  <a:lnTo>
                    <a:pt x="1650763" y="295021"/>
                  </a:lnTo>
                  <a:lnTo>
                    <a:pt x="1642999" y="296290"/>
                  </a:lnTo>
                  <a:lnTo>
                    <a:pt x="1605258" y="313545"/>
                  </a:lnTo>
                  <a:lnTo>
                    <a:pt x="1587988" y="331712"/>
                  </a:lnTo>
                  <a:lnTo>
                    <a:pt x="1587881" y="331850"/>
                  </a:lnTo>
                  <a:lnTo>
                    <a:pt x="1573071" y="375197"/>
                  </a:lnTo>
                  <a:lnTo>
                    <a:pt x="1572937" y="380158"/>
                  </a:lnTo>
                  <a:lnTo>
                    <a:pt x="1572831" y="384079"/>
                  </a:lnTo>
                  <a:lnTo>
                    <a:pt x="1584967" y="424537"/>
                  </a:lnTo>
                  <a:lnTo>
                    <a:pt x="1614297" y="454151"/>
                  </a:lnTo>
                  <a:lnTo>
                    <a:pt x="1646174" y="467232"/>
                  </a:lnTo>
                  <a:lnTo>
                    <a:pt x="1643126" y="484759"/>
                  </a:lnTo>
                  <a:lnTo>
                    <a:pt x="1679067" y="491109"/>
                  </a:lnTo>
                  <a:lnTo>
                    <a:pt x="1681994" y="474275"/>
                  </a:lnTo>
                  <a:lnTo>
                    <a:pt x="1682115" y="473582"/>
                  </a:lnTo>
                  <a:lnTo>
                    <a:pt x="1707277" y="473582"/>
                  </a:lnTo>
                  <a:lnTo>
                    <a:pt x="1715770" y="472186"/>
                  </a:lnTo>
                  <a:lnTo>
                    <a:pt x="1753818" y="454602"/>
                  </a:lnTo>
                  <a:lnTo>
                    <a:pt x="1765644" y="443228"/>
                  </a:lnTo>
                  <a:lnTo>
                    <a:pt x="1693146" y="443228"/>
                  </a:lnTo>
                  <a:lnTo>
                    <a:pt x="1687874" y="442930"/>
                  </a:lnTo>
                  <a:lnTo>
                    <a:pt x="1686418" y="442930"/>
                  </a:lnTo>
                  <a:lnTo>
                    <a:pt x="1687473" y="436931"/>
                  </a:lnTo>
                  <a:lnTo>
                    <a:pt x="1652824" y="436931"/>
                  </a:lnTo>
                  <a:lnTo>
                    <a:pt x="1620456" y="415401"/>
                  </a:lnTo>
                  <a:lnTo>
                    <a:pt x="1611106" y="388874"/>
                  </a:lnTo>
                  <a:lnTo>
                    <a:pt x="1611215" y="380158"/>
                  </a:lnTo>
                  <a:lnTo>
                    <a:pt x="1628712" y="339615"/>
                  </a:lnTo>
                  <a:lnTo>
                    <a:pt x="1665400" y="325268"/>
                  </a:lnTo>
                  <a:lnTo>
                    <a:pt x="1758097" y="325268"/>
                  </a:lnTo>
                  <a:lnTo>
                    <a:pt x="1757140" y="324326"/>
                  </a:lnTo>
                  <a:lnTo>
                    <a:pt x="1720689" y="303589"/>
                  </a:lnTo>
                  <a:lnTo>
                    <a:pt x="1712468" y="301371"/>
                  </a:lnTo>
                  <a:lnTo>
                    <a:pt x="1715135" y="286512"/>
                  </a:lnTo>
                  <a:lnTo>
                    <a:pt x="1679194" y="280162"/>
                  </a:lnTo>
                  <a:close/>
                </a:path>
                <a:path w="1785620" h="491489">
                  <a:moveTo>
                    <a:pt x="1707171" y="473582"/>
                  </a:moveTo>
                  <a:lnTo>
                    <a:pt x="1682115" y="473582"/>
                  </a:lnTo>
                  <a:lnTo>
                    <a:pt x="1690570" y="474275"/>
                  </a:lnTo>
                  <a:lnTo>
                    <a:pt x="1698871" y="474275"/>
                  </a:lnTo>
                  <a:lnTo>
                    <a:pt x="1707171" y="473582"/>
                  </a:lnTo>
                  <a:close/>
                </a:path>
                <a:path w="1785620" h="491489">
                  <a:moveTo>
                    <a:pt x="1764379" y="331712"/>
                  </a:moveTo>
                  <a:lnTo>
                    <a:pt x="1706368" y="331712"/>
                  </a:lnTo>
                  <a:lnTo>
                    <a:pt x="1712466" y="333571"/>
                  </a:lnTo>
                  <a:lnTo>
                    <a:pt x="1718548" y="336248"/>
                  </a:lnTo>
                  <a:lnTo>
                    <a:pt x="1744599" y="365887"/>
                  </a:lnTo>
                  <a:lnTo>
                    <a:pt x="1747551" y="380158"/>
                  </a:lnTo>
                  <a:lnTo>
                    <a:pt x="1747539" y="384079"/>
                  </a:lnTo>
                  <a:lnTo>
                    <a:pt x="1734312" y="424179"/>
                  </a:lnTo>
                  <a:lnTo>
                    <a:pt x="1699217" y="442930"/>
                  </a:lnTo>
                  <a:lnTo>
                    <a:pt x="1698125" y="442930"/>
                  </a:lnTo>
                  <a:lnTo>
                    <a:pt x="1693146" y="443228"/>
                  </a:lnTo>
                  <a:lnTo>
                    <a:pt x="1765644" y="443228"/>
                  </a:lnTo>
                  <a:lnTo>
                    <a:pt x="1765923" y="442930"/>
                  </a:lnTo>
                  <a:lnTo>
                    <a:pt x="1784015" y="403225"/>
                  </a:lnTo>
                  <a:lnTo>
                    <a:pt x="1785479" y="387979"/>
                  </a:lnTo>
                  <a:lnTo>
                    <a:pt x="1785588" y="384079"/>
                  </a:lnTo>
                  <a:lnTo>
                    <a:pt x="1773365" y="343662"/>
                  </a:lnTo>
                  <a:lnTo>
                    <a:pt x="1764497" y="331850"/>
                  </a:lnTo>
                  <a:lnTo>
                    <a:pt x="1764379" y="331712"/>
                  </a:lnTo>
                  <a:close/>
                </a:path>
                <a:path w="1785620" h="491489">
                  <a:moveTo>
                    <a:pt x="1758097" y="325268"/>
                  </a:moveTo>
                  <a:lnTo>
                    <a:pt x="1665400" y="325268"/>
                  </a:lnTo>
                  <a:lnTo>
                    <a:pt x="1673713" y="325707"/>
                  </a:lnTo>
                  <a:lnTo>
                    <a:pt x="1672195" y="325707"/>
                  </a:lnTo>
                  <a:lnTo>
                    <a:pt x="1652641" y="436931"/>
                  </a:lnTo>
                  <a:lnTo>
                    <a:pt x="1687473" y="436931"/>
                  </a:lnTo>
                  <a:lnTo>
                    <a:pt x="1705946" y="331850"/>
                  </a:lnTo>
                  <a:lnTo>
                    <a:pt x="1705970" y="331712"/>
                  </a:lnTo>
                  <a:lnTo>
                    <a:pt x="1764379" y="331712"/>
                  </a:lnTo>
                  <a:lnTo>
                    <a:pt x="1763069" y="330164"/>
                  </a:lnTo>
                  <a:lnTo>
                    <a:pt x="1758097" y="325268"/>
                  </a:lnTo>
                  <a:close/>
                </a:path>
                <a:path w="1785620" h="491489">
                  <a:moveTo>
                    <a:pt x="1668073" y="294308"/>
                  </a:moveTo>
                  <a:lnTo>
                    <a:pt x="1659238" y="294308"/>
                  </a:lnTo>
                  <a:lnTo>
                    <a:pt x="1650173" y="295021"/>
                  </a:lnTo>
                  <a:lnTo>
                    <a:pt x="1676527" y="295021"/>
                  </a:lnTo>
                  <a:lnTo>
                    <a:pt x="1668073" y="294308"/>
                  </a:lnTo>
                  <a:close/>
                </a:path>
              </a:pathLst>
            </a:custGeom>
            <a:solidFill>
              <a:srgbClr val="242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8436863" y="4596383"/>
              <a:ext cx="1786255" cy="316230"/>
            </a:xfrm>
            <a:custGeom>
              <a:avLst/>
              <a:gdLst/>
              <a:ahLst/>
              <a:cxnLst/>
              <a:rect l="l" t="t" r="r" b="b"/>
              <a:pathLst>
                <a:path w="1786254" h="316229">
                  <a:moveTo>
                    <a:pt x="0" y="0"/>
                  </a:moveTo>
                  <a:lnTo>
                    <a:pt x="1786001" y="316102"/>
                  </a:lnTo>
                </a:path>
              </a:pathLst>
            </a:custGeom>
            <a:ln w="12699">
              <a:solidFill>
                <a:srgbClr val="25252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13034" y="4559708"/>
            <a:ext cx="12192381" cy="2365181"/>
            <a:chOff x="0" y="5990425"/>
            <a:chExt cx="16256508" cy="3153575"/>
          </a:xfrm>
        </p:grpSpPr>
        <p:pic>
          <p:nvPicPr>
            <p:cNvPr id="42" name="object 4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0" y="7528705"/>
              <a:ext cx="16250285" cy="161529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0" y="6901688"/>
              <a:ext cx="2011552" cy="2242312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4616303" y="5990425"/>
              <a:ext cx="1639316" cy="3005708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3863447" y="7367397"/>
              <a:ext cx="2393061" cy="1776599"/>
            </a:xfrm>
            <a:prstGeom prst="rect">
              <a:avLst/>
            </a:prstGeom>
          </p:spPr>
        </p:pic>
      </p:grpSp>
      <p:pic>
        <p:nvPicPr>
          <p:cNvPr id="47" name="object 47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9951244" y="0"/>
            <a:ext cx="2241137" cy="1440752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2A6BD262-6FCC-1A99-BE52-021314A00C9D}"/>
              </a:ext>
            </a:extLst>
          </p:cNvPr>
          <p:cNvSpPr txBox="1"/>
          <p:nvPr/>
        </p:nvSpPr>
        <p:spPr>
          <a:xfrm rot="21186202">
            <a:off x="9035136" y="4970246"/>
            <a:ext cx="2346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Талисманы акции - </a:t>
            </a:r>
            <a:r>
              <a:rPr lang="ru-RU" sz="16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Бумасик</a:t>
            </a:r>
            <a:r>
              <a:rPr lang="ru-RU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 и </a:t>
            </a:r>
            <a:r>
              <a:rPr lang="ru-RU" sz="16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Бумаша</a:t>
            </a:r>
            <a:endParaRPr lang="ru-RU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66316" y="6456730"/>
            <a:ext cx="64769" cy="13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25"/>
              </a:lnSpc>
            </a:pPr>
            <a:r>
              <a:rPr sz="900" b="1" spc="-50" dirty="0">
                <a:solidFill>
                  <a:srgbClr val="5E5E5E"/>
                </a:solidFill>
                <a:latin typeface="Yu Gothic UI"/>
                <a:cs typeface="Yu Gothic UI"/>
              </a:rPr>
              <a:t>2</a:t>
            </a:r>
            <a:endParaRPr sz="900">
              <a:latin typeface="Yu Gothic UI"/>
              <a:cs typeface="Yu Gothic U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4493130"/>
            <a:ext cx="12192000" cy="2365375"/>
            <a:chOff x="0" y="4493130"/>
            <a:chExt cx="12192000" cy="23653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646536"/>
              <a:ext cx="12187682" cy="121146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5176265"/>
              <a:ext cx="1508632" cy="168173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62258" y="4493130"/>
              <a:ext cx="1229740" cy="225399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397490" y="5525515"/>
              <a:ext cx="1794509" cy="1332481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948639" y="2251659"/>
            <a:ext cx="4749800" cy="1856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525252"/>
                </a:solidFill>
                <a:latin typeface="Trebuchet MS"/>
                <a:cs typeface="Trebuchet MS"/>
              </a:rPr>
              <a:t>Объединить как </a:t>
            </a:r>
            <a:r>
              <a:rPr sz="2000" spc="75" dirty="0">
                <a:solidFill>
                  <a:srgbClr val="525252"/>
                </a:solidFill>
                <a:latin typeface="Trebuchet MS"/>
                <a:cs typeface="Trebuchet MS"/>
              </a:rPr>
              <a:t>можно</a:t>
            </a:r>
            <a:r>
              <a:rPr sz="2000" spc="-1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60" dirty="0">
                <a:solidFill>
                  <a:srgbClr val="525252"/>
                </a:solidFill>
                <a:latin typeface="Trebuchet MS"/>
                <a:cs typeface="Trebuchet MS"/>
              </a:rPr>
              <a:t>больше</a:t>
            </a:r>
            <a:r>
              <a:rPr sz="2000" spc="1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-10" dirty="0">
                <a:solidFill>
                  <a:srgbClr val="525252"/>
                </a:solidFill>
                <a:latin typeface="Trebuchet MS"/>
                <a:cs typeface="Trebuchet MS"/>
              </a:rPr>
              <a:t>людей </a:t>
            </a:r>
            <a:r>
              <a:rPr sz="2000" dirty="0">
                <a:solidFill>
                  <a:srgbClr val="525252"/>
                </a:solidFill>
                <a:latin typeface="Trebuchet MS"/>
                <a:cs typeface="Trebuchet MS"/>
              </a:rPr>
              <a:t>для</a:t>
            </a:r>
            <a:r>
              <a:rPr sz="2000" spc="-6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55" dirty="0">
                <a:solidFill>
                  <a:srgbClr val="525252"/>
                </a:solidFill>
                <a:latin typeface="Trebuchet MS"/>
                <a:cs typeface="Trebuchet MS"/>
              </a:rPr>
              <a:t>важного</a:t>
            </a:r>
            <a:r>
              <a:rPr sz="2000" spc="-6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525252"/>
                </a:solidFill>
                <a:latin typeface="Trebuchet MS"/>
                <a:cs typeface="Trebuchet MS"/>
              </a:rPr>
              <a:t>дела</a:t>
            </a:r>
            <a:r>
              <a:rPr sz="2000" spc="-8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75" dirty="0">
                <a:solidFill>
                  <a:srgbClr val="525252"/>
                </a:solidFill>
                <a:latin typeface="Trebuchet MS"/>
                <a:cs typeface="Trebuchet MS"/>
              </a:rPr>
              <a:t>по</a:t>
            </a:r>
            <a:r>
              <a:rPr sz="2000" spc="-5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55" dirty="0">
                <a:solidFill>
                  <a:srgbClr val="525252"/>
                </a:solidFill>
                <a:latin typeface="Trebuchet MS"/>
                <a:cs typeface="Trebuchet MS"/>
              </a:rPr>
              <a:t>сохранению </a:t>
            </a:r>
            <a:r>
              <a:rPr sz="2000" dirty="0">
                <a:solidFill>
                  <a:srgbClr val="525252"/>
                </a:solidFill>
                <a:latin typeface="Trebuchet MS"/>
                <a:cs typeface="Trebuchet MS"/>
              </a:rPr>
              <a:t>экологии,</a:t>
            </a:r>
            <a:r>
              <a:rPr sz="2000" spc="3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525252"/>
                </a:solidFill>
                <a:latin typeface="Trebuchet MS"/>
                <a:cs typeface="Trebuchet MS"/>
              </a:rPr>
              <a:t>напомнить</a:t>
            </a:r>
            <a:r>
              <a:rPr sz="2000" spc="3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45" dirty="0">
                <a:solidFill>
                  <a:srgbClr val="525252"/>
                </a:solidFill>
                <a:latin typeface="Trebuchet MS"/>
                <a:cs typeface="Trebuchet MS"/>
              </a:rPr>
              <a:t>жителям</a:t>
            </a:r>
            <a:r>
              <a:rPr sz="2000" spc="2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40" dirty="0">
                <a:solidFill>
                  <a:srgbClr val="525252"/>
                </a:solidFill>
                <a:latin typeface="Trebuchet MS"/>
                <a:cs typeface="Trebuchet MS"/>
              </a:rPr>
              <a:t>страны </a:t>
            </a:r>
            <a:r>
              <a:rPr sz="2000" spc="105" dirty="0">
                <a:solidFill>
                  <a:srgbClr val="525252"/>
                </a:solidFill>
                <a:latin typeface="Trebuchet MS"/>
                <a:cs typeface="Trebuchet MS"/>
              </a:rPr>
              <a:t>о</a:t>
            </a:r>
            <a:r>
              <a:rPr sz="2000" spc="-4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-20" dirty="0">
                <a:solidFill>
                  <a:srgbClr val="525252"/>
                </a:solidFill>
                <a:latin typeface="Trebuchet MS"/>
                <a:cs typeface="Trebuchet MS"/>
              </a:rPr>
              <a:t>том,</a:t>
            </a:r>
            <a:r>
              <a:rPr sz="2000" spc="-5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525252"/>
                </a:solidFill>
                <a:latin typeface="Trebuchet MS"/>
                <a:cs typeface="Trebuchet MS"/>
              </a:rPr>
              <a:t>что</a:t>
            </a:r>
            <a:r>
              <a:rPr sz="2000" spc="-4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b="1" spc="65" dirty="0">
                <a:solidFill>
                  <a:srgbClr val="525252"/>
                </a:solidFill>
                <a:latin typeface="Yu Gothic UI"/>
                <a:cs typeface="Yu Gothic UI"/>
              </a:rPr>
              <a:t>бумага</a:t>
            </a:r>
            <a:r>
              <a:rPr sz="2000" b="1" spc="-25" dirty="0">
                <a:solidFill>
                  <a:srgbClr val="525252"/>
                </a:solidFill>
                <a:latin typeface="Yu Gothic UI"/>
                <a:cs typeface="Yu Gothic UI"/>
              </a:rPr>
              <a:t> </a:t>
            </a:r>
            <a:r>
              <a:rPr sz="2000" b="1" spc="200" dirty="0">
                <a:solidFill>
                  <a:srgbClr val="525252"/>
                </a:solidFill>
                <a:latin typeface="Yu Gothic UI"/>
                <a:cs typeface="Yu Gothic UI"/>
              </a:rPr>
              <a:t>–</a:t>
            </a:r>
            <a:r>
              <a:rPr sz="2000" b="1" spc="-45" dirty="0">
                <a:solidFill>
                  <a:srgbClr val="525252"/>
                </a:solidFill>
                <a:latin typeface="Yu Gothic UI"/>
                <a:cs typeface="Yu Gothic UI"/>
              </a:rPr>
              <a:t> </a:t>
            </a:r>
            <a:r>
              <a:rPr sz="2000" b="1" spc="120" dirty="0">
                <a:solidFill>
                  <a:srgbClr val="525252"/>
                </a:solidFill>
                <a:latin typeface="Yu Gothic UI"/>
                <a:cs typeface="Yu Gothic UI"/>
              </a:rPr>
              <a:t>это</a:t>
            </a:r>
            <a:r>
              <a:rPr sz="2000" b="1" spc="-15" dirty="0">
                <a:solidFill>
                  <a:srgbClr val="525252"/>
                </a:solidFill>
                <a:latin typeface="Yu Gothic UI"/>
                <a:cs typeface="Yu Gothic UI"/>
              </a:rPr>
              <a:t> </a:t>
            </a:r>
            <a:r>
              <a:rPr sz="2000" b="1" dirty="0">
                <a:solidFill>
                  <a:srgbClr val="525252"/>
                </a:solidFill>
                <a:latin typeface="Yu Gothic UI"/>
                <a:cs typeface="Yu Gothic UI"/>
              </a:rPr>
              <a:t>ценное</a:t>
            </a:r>
            <a:r>
              <a:rPr sz="2000" b="1" spc="-45" dirty="0">
                <a:solidFill>
                  <a:srgbClr val="525252"/>
                </a:solidFill>
                <a:latin typeface="Yu Gothic UI"/>
                <a:cs typeface="Yu Gothic UI"/>
              </a:rPr>
              <a:t> </a:t>
            </a:r>
            <a:r>
              <a:rPr sz="2000" b="1" spc="-10" dirty="0">
                <a:solidFill>
                  <a:srgbClr val="525252"/>
                </a:solidFill>
                <a:latin typeface="Yu Gothic UI"/>
                <a:cs typeface="Yu Gothic UI"/>
              </a:rPr>
              <a:t>сырье</a:t>
            </a:r>
            <a:r>
              <a:rPr sz="2000" spc="-10" dirty="0">
                <a:solidFill>
                  <a:srgbClr val="525252"/>
                </a:solidFill>
                <a:latin typeface="Trebuchet MS"/>
                <a:cs typeface="Trebuchet MS"/>
              </a:rPr>
              <a:t>, </a:t>
            </a:r>
            <a:r>
              <a:rPr sz="2000" spc="80" dirty="0">
                <a:solidFill>
                  <a:srgbClr val="525252"/>
                </a:solidFill>
                <a:latin typeface="Trebuchet MS"/>
                <a:cs typeface="Trebuchet MS"/>
              </a:rPr>
              <a:t>которое</a:t>
            </a:r>
            <a:r>
              <a:rPr sz="2000" spc="-9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75" dirty="0">
                <a:solidFill>
                  <a:srgbClr val="525252"/>
                </a:solidFill>
                <a:latin typeface="Trebuchet MS"/>
                <a:cs typeface="Trebuchet MS"/>
              </a:rPr>
              <a:t>можно</a:t>
            </a:r>
            <a:r>
              <a:rPr sz="2000" spc="-8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525252"/>
                </a:solidFill>
                <a:latin typeface="Trebuchet MS"/>
                <a:cs typeface="Trebuchet MS"/>
              </a:rPr>
              <a:t>и</a:t>
            </a:r>
            <a:r>
              <a:rPr sz="2000" spc="-85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80" dirty="0">
                <a:solidFill>
                  <a:srgbClr val="525252"/>
                </a:solidFill>
                <a:latin typeface="Trebuchet MS"/>
                <a:cs typeface="Trebuchet MS"/>
              </a:rPr>
              <a:t>нужно</a:t>
            </a:r>
            <a:r>
              <a:rPr sz="2000" spc="-9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-10" dirty="0">
                <a:solidFill>
                  <a:srgbClr val="525252"/>
                </a:solidFill>
                <a:latin typeface="Trebuchet MS"/>
                <a:cs typeface="Trebuchet MS"/>
              </a:rPr>
              <a:t>отправлять  </a:t>
            </a:r>
            <a:r>
              <a:rPr sz="2000" spc="50" dirty="0">
                <a:solidFill>
                  <a:srgbClr val="525252"/>
                </a:solidFill>
                <a:latin typeface="Trebuchet MS"/>
                <a:cs typeface="Trebuchet MS"/>
              </a:rPr>
              <a:t>на</a:t>
            </a:r>
            <a:r>
              <a:rPr sz="2000" spc="-100" dirty="0">
                <a:solidFill>
                  <a:srgbClr val="525252"/>
                </a:solidFill>
                <a:latin typeface="Trebuchet MS"/>
                <a:cs typeface="Trebuchet MS"/>
              </a:rPr>
              <a:t> </a:t>
            </a:r>
            <a:r>
              <a:rPr sz="2000" spc="65" dirty="0">
                <a:solidFill>
                  <a:srgbClr val="525252"/>
                </a:solidFill>
                <a:latin typeface="Trebuchet MS"/>
                <a:cs typeface="Trebuchet MS"/>
              </a:rPr>
              <a:t>переработку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48639" y="1348866"/>
            <a:ext cx="11836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30" dirty="0">
                <a:solidFill>
                  <a:srgbClr val="525252"/>
                </a:solidFill>
              </a:rPr>
              <a:t>ЦЕЛЬ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164571" y="6409435"/>
            <a:ext cx="1250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0" dirty="0">
                <a:latin typeface="Yu Gothic UI"/>
                <a:cs typeface="Yu Gothic UI"/>
              </a:rPr>
              <a:t>3</a:t>
            </a:r>
            <a:endParaRPr sz="1400">
              <a:latin typeface="Yu Gothic UI"/>
              <a:cs typeface="Yu Gothic U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84038" y="181679"/>
            <a:ext cx="1821180" cy="629920"/>
            <a:chOff x="184038" y="181679"/>
            <a:chExt cx="1821180" cy="629920"/>
          </a:xfrm>
        </p:grpSpPr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6440202" y="0"/>
            <a:ext cx="5751830" cy="6858000"/>
            <a:chOff x="6440202" y="0"/>
            <a:chExt cx="5751830" cy="6858000"/>
          </a:xfrm>
        </p:grpSpPr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154035" y="1557782"/>
              <a:ext cx="4035805" cy="5300214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6440202" y="2694210"/>
              <a:ext cx="3616960" cy="3537585"/>
            </a:xfrm>
            <a:custGeom>
              <a:avLst/>
              <a:gdLst/>
              <a:ahLst/>
              <a:cxnLst/>
              <a:rect l="l" t="t" r="r" b="b"/>
              <a:pathLst>
                <a:path w="3616959" h="3537585">
                  <a:moveTo>
                    <a:pt x="2906172" y="0"/>
                  </a:moveTo>
                  <a:lnTo>
                    <a:pt x="2856197" y="3904"/>
                  </a:lnTo>
                  <a:lnTo>
                    <a:pt x="175608" y="524858"/>
                  </a:lnTo>
                  <a:lnTo>
                    <a:pt x="127821" y="540023"/>
                  </a:lnTo>
                  <a:lnTo>
                    <a:pt x="86062" y="564801"/>
                  </a:lnTo>
                  <a:lnTo>
                    <a:pt x="51365" y="597670"/>
                  </a:lnTo>
                  <a:lnTo>
                    <a:pt x="24765" y="637109"/>
                  </a:lnTo>
                  <a:lnTo>
                    <a:pt x="7298" y="681594"/>
                  </a:lnTo>
                  <a:lnTo>
                    <a:pt x="0" y="729605"/>
                  </a:lnTo>
                  <a:lnTo>
                    <a:pt x="3904" y="779620"/>
                  </a:lnTo>
                  <a:lnTo>
                    <a:pt x="505681" y="3361479"/>
                  </a:lnTo>
                  <a:lnTo>
                    <a:pt x="520853" y="3409273"/>
                  </a:lnTo>
                  <a:lnTo>
                    <a:pt x="545647" y="3451034"/>
                  </a:lnTo>
                  <a:lnTo>
                    <a:pt x="578533" y="3485732"/>
                  </a:lnTo>
                  <a:lnTo>
                    <a:pt x="617985" y="3512334"/>
                  </a:lnTo>
                  <a:lnTo>
                    <a:pt x="662473" y="3529811"/>
                  </a:lnTo>
                  <a:lnTo>
                    <a:pt x="710468" y="3537130"/>
                  </a:lnTo>
                  <a:lnTo>
                    <a:pt x="760443" y="3533260"/>
                  </a:lnTo>
                  <a:lnTo>
                    <a:pt x="3440905" y="3012217"/>
                  </a:lnTo>
                  <a:lnTo>
                    <a:pt x="3488692" y="2997080"/>
                  </a:lnTo>
                  <a:lnTo>
                    <a:pt x="3530455" y="2972308"/>
                  </a:lnTo>
                  <a:lnTo>
                    <a:pt x="3565159" y="2939432"/>
                  </a:lnTo>
                  <a:lnTo>
                    <a:pt x="3591772" y="2899984"/>
                  </a:lnTo>
                  <a:lnTo>
                    <a:pt x="3609262" y="2855494"/>
                  </a:lnTo>
                  <a:lnTo>
                    <a:pt x="3616594" y="2807495"/>
                  </a:lnTo>
                  <a:lnTo>
                    <a:pt x="3612736" y="2757518"/>
                  </a:lnTo>
                  <a:lnTo>
                    <a:pt x="3110832" y="175608"/>
                  </a:lnTo>
                  <a:lnTo>
                    <a:pt x="3095707" y="127821"/>
                  </a:lnTo>
                  <a:lnTo>
                    <a:pt x="3070948" y="86062"/>
                  </a:lnTo>
                  <a:lnTo>
                    <a:pt x="3038084" y="51365"/>
                  </a:lnTo>
                  <a:lnTo>
                    <a:pt x="2998646" y="24765"/>
                  </a:lnTo>
                  <a:lnTo>
                    <a:pt x="2954165" y="7298"/>
                  </a:lnTo>
                  <a:lnTo>
                    <a:pt x="29061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481572" y="2913850"/>
              <a:ext cx="3368040" cy="325983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05168" y="2973958"/>
              <a:ext cx="2998342" cy="289020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40773" y="1238313"/>
              <a:ext cx="2951226" cy="5619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47377" y="0"/>
              <a:ext cx="2944622" cy="20017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EE6D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7888" y="1498091"/>
            <a:ext cx="1904110" cy="4328642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-574" y="533374"/>
            <a:ext cx="108585" cy="792480"/>
          </a:xfrm>
          <a:custGeom>
            <a:avLst/>
            <a:gdLst/>
            <a:ahLst/>
            <a:cxnLst/>
            <a:rect l="l" t="t" r="r" b="b"/>
            <a:pathLst>
              <a:path w="108585" h="792480">
                <a:moveTo>
                  <a:pt x="107999" y="0"/>
                </a:moveTo>
                <a:lnTo>
                  <a:pt x="0" y="0"/>
                </a:lnTo>
                <a:lnTo>
                  <a:pt x="0" y="791997"/>
                </a:lnTo>
                <a:lnTo>
                  <a:pt x="107999" y="791997"/>
                </a:lnTo>
                <a:lnTo>
                  <a:pt x="107999" y="0"/>
                </a:lnTo>
                <a:close/>
              </a:path>
            </a:pathLst>
          </a:custGeom>
          <a:solidFill>
            <a:srgbClr val="79B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0896981" y="6351447"/>
            <a:ext cx="731520" cy="513080"/>
            <a:chOff x="10896981" y="6351447"/>
            <a:chExt cx="731520" cy="513080"/>
          </a:xfrm>
        </p:grpSpPr>
        <p:sp>
          <p:nvSpPr>
            <p:cNvPr id="8" name="object 8"/>
            <p:cNvSpPr/>
            <p:nvPr/>
          </p:nvSpPr>
          <p:spPr>
            <a:xfrm>
              <a:off x="10903389" y="6357797"/>
              <a:ext cx="718820" cy="500380"/>
            </a:xfrm>
            <a:custGeom>
              <a:avLst/>
              <a:gdLst/>
              <a:ahLst/>
              <a:cxnLst/>
              <a:rect l="l" t="t" r="r" b="b"/>
              <a:pathLst>
                <a:path w="718820" h="500379">
                  <a:moveTo>
                    <a:pt x="550232" y="0"/>
                  </a:moveTo>
                  <a:lnTo>
                    <a:pt x="529063" y="1092"/>
                  </a:lnTo>
                  <a:lnTo>
                    <a:pt x="529192" y="1092"/>
                  </a:lnTo>
                  <a:lnTo>
                    <a:pt x="509409" y="4371"/>
                  </a:lnTo>
                  <a:lnTo>
                    <a:pt x="458334" y="26857"/>
                  </a:lnTo>
                  <a:lnTo>
                    <a:pt x="422597" y="65862"/>
                  </a:lnTo>
                  <a:lnTo>
                    <a:pt x="405327" y="116464"/>
                  </a:lnTo>
                  <a:lnTo>
                    <a:pt x="404182" y="135026"/>
                  </a:lnTo>
                  <a:lnTo>
                    <a:pt x="404873" y="148711"/>
                  </a:lnTo>
                  <a:lnTo>
                    <a:pt x="415231" y="187667"/>
                  </a:lnTo>
                  <a:lnTo>
                    <a:pt x="437930" y="223486"/>
                  </a:lnTo>
                  <a:lnTo>
                    <a:pt x="448124" y="234721"/>
                  </a:lnTo>
                  <a:lnTo>
                    <a:pt x="432501" y="247539"/>
                  </a:lnTo>
                  <a:lnTo>
                    <a:pt x="398086" y="291084"/>
                  </a:lnTo>
                  <a:lnTo>
                    <a:pt x="382538" y="342020"/>
                  </a:lnTo>
                  <a:lnTo>
                    <a:pt x="382495" y="342265"/>
                  </a:lnTo>
                  <a:lnTo>
                    <a:pt x="381449" y="361022"/>
                  </a:lnTo>
                  <a:lnTo>
                    <a:pt x="382583" y="379995"/>
                  </a:lnTo>
                  <a:lnTo>
                    <a:pt x="382680" y="381623"/>
                  </a:lnTo>
                  <a:lnTo>
                    <a:pt x="382739" y="382603"/>
                  </a:lnTo>
                  <a:lnTo>
                    <a:pt x="386536" y="402586"/>
                  </a:lnTo>
                  <a:lnTo>
                    <a:pt x="386624" y="403049"/>
                  </a:lnTo>
                  <a:lnTo>
                    <a:pt x="402277" y="440532"/>
                  </a:lnTo>
                  <a:lnTo>
                    <a:pt x="426550" y="471280"/>
                  </a:lnTo>
                  <a:lnTo>
                    <a:pt x="475387" y="500202"/>
                  </a:lnTo>
                  <a:lnTo>
                    <a:pt x="622561" y="500202"/>
                  </a:lnTo>
                  <a:lnTo>
                    <a:pt x="658230" y="482326"/>
                  </a:lnTo>
                  <a:lnTo>
                    <a:pt x="686424" y="455463"/>
                  </a:lnTo>
                  <a:lnTo>
                    <a:pt x="705751" y="422904"/>
                  </a:lnTo>
                  <a:lnTo>
                    <a:pt x="549978" y="422904"/>
                  </a:lnTo>
                  <a:lnTo>
                    <a:pt x="534375" y="421717"/>
                  </a:lnTo>
                  <a:lnTo>
                    <a:pt x="533615" y="421717"/>
                  </a:lnTo>
                  <a:lnTo>
                    <a:pt x="518292" y="417825"/>
                  </a:lnTo>
                  <a:lnTo>
                    <a:pt x="484055" y="391858"/>
                  </a:lnTo>
                  <a:lnTo>
                    <a:pt x="472000" y="352856"/>
                  </a:lnTo>
                  <a:lnTo>
                    <a:pt x="473293" y="340416"/>
                  </a:lnTo>
                  <a:lnTo>
                    <a:pt x="494733" y="304457"/>
                  </a:lnTo>
                  <a:lnTo>
                    <a:pt x="534863" y="285406"/>
                  </a:lnTo>
                  <a:lnTo>
                    <a:pt x="550867" y="284137"/>
                  </a:lnTo>
                  <a:lnTo>
                    <a:pt x="697625" y="284137"/>
                  </a:lnTo>
                  <a:lnTo>
                    <a:pt x="690821" y="273245"/>
                  </a:lnTo>
                  <a:lnTo>
                    <a:pt x="679010" y="258897"/>
                  </a:lnTo>
                  <a:lnTo>
                    <a:pt x="665294" y="246056"/>
                  </a:lnTo>
                  <a:lnTo>
                    <a:pt x="649673" y="234721"/>
                  </a:lnTo>
                  <a:lnTo>
                    <a:pt x="661605" y="221193"/>
                  </a:lnTo>
                  <a:lnTo>
                    <a:pt x="671501" y="208346"/>
                  </a:lnTo>
                  <a:lnTo>
                    <a:pt x="678472" y="197573"/>
                  </a:lnTo>
                  <a:lnTo>
                    <a:pt x="548962" y="197573"/>
                  </a:lnTo>
                  <a:lnTo>
                    <a:pt x="538240" y="196606"/>
                  </a:lnTo>
                  <a:lnTo>
                    <a:pt x="538076" y="196606"/>
                  </a:lnTo>
                  <a:lnTo>
                    <a:pt x="528260" y="193705"/>
                  </a:lnTo>
                  <a:lnTo>
                    <a:pt x="528131" y="193705"/>
                  </a:lnTo>
                  <a:lnTo>
                    <a:pt x="499003" y="164055"/>
                  </a:lnTo>
                  <a:lnTo>
                    <a:pt x="495114" y="142557"/>
                  </a:lnTo>
                  <a:lnTo>
                    <a:pt x="496023" y="131394"/>
                  </a:lnTo>
                  <a:lnTo>
                    <a:pt x="517682" y="97632"/>
                  </a:lnTo>
                  <a:lnTo>
                    <a:pt x="547311" y="89204"/>
                  </a:lnTo>
                  <a:lnTo>
                    <a:pt x="686447" y="89204"/>
                  </a:lnTo>
                  <a:lnTo>
                    <a:pt x="684511" y="83565"/>
                  </a:lnTo>
                  <a:lnTo>
                    <a:pt x="654245" y="38661"/>
                  </a:lnTo>
                  <a:lnTo>
                    <a:pt x="608454" y="9836"/>
                  </a:lnTo>
                  <a:lnTo>
                    <a:pt x="570925" y="1092"/>
                  </a:lnTo>
                  <a:lnTo>
                    <a:pt x="550232" y="0"/>
                  </a:lnTo>
                  <a:close/>
                </a:path>
                <a:path w="718820" h="500379">
                  <a:moveTo>
                    <a:pt x="697625" y="284137"/>
                  </a:moveTo>
                  <a:lnTo>
                    <a:pt x="550867" y="284137"/>
                  </a:lnTo>
                  <a:lnTo>
                    <a:pt x="566562" y="285406"/>
                  </a:lnTo>
                  <a:lnTo>
                    <a:pt x="580887" y="289215"/>
                  </a:lnTo>
                  <a:lnTo>
                    <a:pt x="614978" y="315227"/>
                  </a:lnTo>
                  <a:lnTo>
                    <a:pt x="627194" y="354838"/>
                  </a:lnTo>
                  <a:lnTo>
                    <a:pt x="625884" y="369182"/>
                  </a:lnTo>
                  <a:lnTo>
                    <a:pt x="606239" y="403906"/>
                  </a:lnTo>
                  <a:lnTo>
                    <a:pt x="566716" y="421717"/>
                  </a:lnTo>
                  <a:lnTo>
                    <a:pt x="549978" y="422904"/>
                  </a:lnTo>
                  <a:lnTo>
                    <a:pt x="705751" y="422904"/>
                  </a:lnTo>
                  <a:lnTo>
                    <a:pt x="706974" y="420470"/>
                  </a:lnTo>
                  <a:lnTo>
                    <a:pt x="713522" y="401438"/>
                  </a:lnTo>
                  <a:lnTo>
                    <a:pt x="717257" y="382603"/>
                  </a:lnTo>
                  <a:lnTo>
                    <a:pt x="717349" y="382141"/>
                  </a:lnTo>
                  <a:lnTo>
                    <a:pt x="717451" y="381623"/>
                  </a:lnTo>
                  <a:lnTo>
                    <a:pt x="718761" y="361022"/>
                  </a:lnTo>
                  <a:lnTo>
                    <a:pt x="717654" y="342265"/>
                  </a:lnTo>
                  <a:lnTo>
                    <a:pt x="717640" y="342020"/>
                  </a:lnTo>
                  <a:lnTo>
                    <a:pt x="714389" y="324358"/>
                  </a:lnTo>
                  <a:lnTo>
                    <a:pt x="714268" y="323700"/>
                  </a:lnTo>
                  <a:lnTo>
                    <a:pt x="708635" y="306062"/>
                  </a:lnTo>
                  <a:lnTo>
                    <a:pt x="700780" y="289215"/>
                  </a:lnTo>
                  <a:lnTo>
                    <a:pt x="697625" y="284137"/>
                  </a:lnTo>
                  <a:close/>
                </a:path>
                <a:path w="718820" h="500379">
                  <a:moveTo>
                    <a:pt x="686447" y="89204"/>
                  </a:moveTo>
                  <a:lnTo>
                    <a:pt x="547311" y="89204"/>
                  </a:lnTo>
                  <a:lnTo>
                    <a:pt x="559348" y="90140"/>
                  </a:lnTo>
                  <a:lnTo>
                    <a:pt x="559173" y="90140"/>
                  </a:lnTo>
                  <a:lnTo>
                    <a:pt x="570001" y="92949"/>
                  </a:lnTo>
                  <a:lnTo>
                    <a:pt x="569858" y="92949"/>
                  </a:lnTo>
                  <a:lnTo>
                    <a:pt x="579101" y="97450"/>
                  </a:lnTo>
                  <a:lnTo>
                    <a:pt x="601479" y="130760"/>
                  </a:lnTo>
                  <a:lnTo>
                    <a:pt x="602429" y="141909"/>
                  </a:lnTo>
                  <a:lnTo>
                    <a:pt x="601472" y="153780"/>
                  </a:lnTo>
                  <a:lnTo>
                    <a:pt x="598763" y="164055"/>
                  </a:lnTo>
                  <a:lnTo>
                    <a:pt x="598698" y="164301"/>
                  </a:lnTo>
                  <a:lnTo>
                    <a:pt x="570298" y="193705"/>
                  </a:lnTo>
                  <a:lnTo>
                    <a:pt x="548962" y="197573"/>
                  </a:lnTo>
                  <a:lnTo>
                    <a:pt x="678472" y="197573"/>
                  </a:lnTo>
                  <a:lnTo>
                    <a:pt x="692551" y="161469"/>
                  </a:lnTo>
                  <a:lnTo>
                    <a:pt x="695012" y="136347"/>
                  </a:lnTo>
                  <a:lnTo>
                    <a:pt x="693845" y="118151"/>
                  </a:lnTo>
                  <a:lnTo>
                    <a:pt x="690345" y="100558"/>
                  </a:lnTo>
                  <a:lnTo>
                    <a:pt x="686447" y="89204"/>
                  </a:lnTo>
                  <a:close/>
                </a:path>
                <a:path w="718820" h="500379">
                  <a:moveTo>
                    <a:pt x="169105" y="0"/>
                  </a:moveTo>
                  <a:lnTo>
                    <a:pt x="130388" y="4129"/>
                  </a:lnTo>
                  <a:lnTo>
                    <a:pt x="66432" y="37167"/>
                  </a:lnTo>
                  <a:lnTo>
                    <a:pt x="41216" y="66078"/>
                  </a:lnTo>
                  <a:lnTo>
                    <a:pt x="23194" y="100746"/>
                  </a:lnTo>
                  <a:lnTo>
                    <a:pt x="10292" y="144627"/>
                  </a:lnTo>
                  <a:lnTo>
                    <a:pt x="2533" y="197719"/>
                  </a:lnTo>
                  <a:lnTo>
                    <a:pt x="133" y="255397"/>
                  </a:lnTo>
                  <a:lnTo>
                    <a:pt x="0" y="262001"/>
                  </a:lnTo>
                  <a:lnTo>
                    <a:pt x="1127" y="300245"/>
                  </a:lnTo>
                  <a:lnTo>
                    <a:pt x="1153" y="301111"/>
                  </a:lnTo>
                  <a:lnTo>
                    <a:pt x="5259" y="344850"/>
                  </a:lnTo>
                  <a:lnTo>
                    <a:pt x="21150" y="407706"/>
                  </a:lnTo>
                  <a:lnTo>
                    <a:pt x="46312" y="452971"/>
                  </a:lnTo>
                  <a:lnTo>
                    <a:pt x="79570" y="485020"/>
                  </a:lnTo>
                  <a:lnTo>
                    <a:pt x="110522" y="500202"/>
                  </a:lnTo>
                  <a:lnTo>
                    <a:pt x="232623" y="500202"/>
                  </a:lnTo>
                  <a:lnTo>
                    <a:pt x="279672" y="470761"/>
                  </a:lnTo>
                  <a:lnTo>
                    <a:pt x="308386" y="431196"/>
                  </a:lnTo>
                  <a:lnTo>
                    <a:pt x="311449" y="424557"/>
                  </a:lnTo>
                  <a:lnTo>
                    <a:pt x="171264" y="424557"/>
                  </a:lnTo>
                  <a:lnTo>
                    <a:pt x="155481" y="422471"/>
                  </a:lnTo>
                  <a:lnTo>
                    <a:pt x="154882" y="422471"/>
                  </a:lnTo>
                  <a:lnTo>
                    <a:pt x="139578" y="415760"/>
                  </a:lnTo>
                  <a:lnTo>
                    <a:pt x="104793" y="368214"/>
                  </a:lnTo>
                  <a:lnTo>
                    <a:pt x="93959" y="305182"/>
                  </a:lnTo>
                  <a:lnTo>
                    <a:pt x="92524" y="262001"/>
                  </a:lnTo>
                  <a:lnTo>
                    <a:pt x="93119" y="228772"/>
                  </a:lnTo>
                  <a:lnTo>
                    <a:pt x="97840" y="175436"/>
                  </a:lnTo>
                  <a:lnTo>
                    <a:pt x="107357" y="137639"/>
                  </a:lnTo>
                  <a:lnTo>
                    <a:pt x="129735" y="102920"/>
                  </a:lnTo>
                  <a:lnTo>
                    <a:pt x="171264" y="87884"/>
                  </a:lnTo>
                  <a:lnTo>
                    <a:pt x="311940" y="87884"/>
                  </a:lnTo>
                  <a:lnTo>
                    <a:pt x="308662" y="80767"/>
                  </a:lnTo>
                  <a:lnTo>
                    <a:pt x="278944" y="40871"/>
                  </a:lnTo>
                  <a:lnTo>
                    <a:pt x="240632" y="14680"/>
                  </a:lnTo>
                  <a:lnTo>
                    <a:pt x="194773" y="1631"/>
                  </a:lnTo>
                  <a:lnTo>
                    <a:pt x="169105" y="0"/>
                  </a:lnTo>
                  <a:close/>
                </a:path>
                <a:path w="718820" h="500379">
                  <a:moveTo>
                    <a:pt x="311940" y="87884"/>
                  </a:moveTo>
                  <a:lnTo>
                    <a:pt x="171264" y="87884"/>
                  </a:lnTo>
                  <a:lnTo>
                    <a:pt x="187621" y="90155"/>
                  </a:lnTo>
                  <a:lnTo>
                    <a:pt x="202395" y="96970"/>
                  </a:lnTo>
                  <a:lnTo>
                    <a:pt x="215573" y="108329"/>
                  </a:lnTo>
                  <a:lnTo>
                    <a:pt x="227144" y="124231"/>
                  </a:lnTo>
                  <a:lnTo>
                    <a:pt x="236572" y="146114"/>
                  </a:lnTo>
                  <a:lnTo>
                    <a:pt x="243240" y="175084"/>
                  </a:lnTo>
                  <a:lnTo>
                    <a:pt x="243321" y="175436"/>
                  </a:lnTo>
                  <a:lnTo>
                    <a:pt x="247379" y="212194"/>
                  </a:lnTo>
                  <a:lnTo>
                    <a:pt x="248704" y="255397"/>
                  </a:lnTo>
                  <a:lnTo>
                    <a:pt x="248610" y="260019"/>
                  </a:lnTo>
                  <a:lnTo>
                    <a:pt x="247234" y="300245"/>
                  </a:lnTo>
                  <a:lnTo>
                    <a:pt x="235232" y="367644"/>
                  </a:lnTo>
                  <a:lnTo>
                    <a:pt x="213966" y="405786"/>
                  </a:lnTo>
                  <a:lnTo>
                    <a:pt x="171264" y="424557"/>
                  </a:lnTo>
                  <a:lnTo>
                    <a:pt x="311449" y="424557"/>
                  </a:lnTo>
                  <a:lnTo>
                    <a:pt x="329316" y="376443"/>
                  </a:lnTo>
                  <a:lnTo>
                    <a:pt x="339984" y="301111"/>
                  </a:lnTo>
                  <a:lnTo>
                    <a:pt x="341124" y="262001"/>
                  </a:lnTo>
                  <a:lnTo>
                    <a:pt x="341182" y="260019"/>
                  </a:lnTo>
                  <a:lnTo>
                    <a:pt x="341288" y="256387"/>
                  </a:lnTo>
                  <a:lnTo>
                    <a:pt x="340066" y="212194"/>
                  </a:lnTo>
                  <a:lnTo>
                    <a:pt x="336062" y="170110"/>
                  </a:lnTo>
                  <a:lnTo>
                    <a:pt x="320235" y="105892"/>
                  </a:lnTo>
                  <a:lnTo>
                    <a:pt x="311940" y="87884"/>
                  </a:lnTo>
                  <a:close/>
                </a:path>
              </a:pathLst>
            </a:custGeom>
            <a:solidFill>
              <a:srgbClr val="5E5E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69294" y="6635839"/>
              <a:ext cx="167385" cy="15095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392408" y="6440906"/>
              <a:ext cx="119507" cy="12056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0903331" y="6357797"/>
              <a:ext cx="718820" cy="500380"/>
            </a:xfrm>
            <a:custGeom>
              <a:avLst/>
              <a:gdLst/>
              <a:ahLst/>
              <a:cxnLst/>
              <a:rect l="l" t="t" r="r" b="b"/>
              <a:pathLst>
                <a:path w="718820" h="500379">
                  <a:moveTo>
                    <a:pt x="171323" y="87884"/>
                  </a:moveTo>
                  <a:lnTo>
                    <a:pt x="129794" y="102920"/>
                  </a:lnTo>
                  <a:lnTo>
                    <a:pt x="107416" y="137639"/>
                  </a:lnTo>
                  <a:lnTo>
                    <a:pt x="97940" y="175084"/>
                  </a:lnTo>
                  <a:lnTo>
                    <a:pt x="93178" y="228772"/>
                  </a:lnTo>
                  <a:lnTo>
                    <a:pt x="92583" y="262001"/>
                  </a:lnTo>
                  <a:lnTo>
                    <a:pt x="93942" y="304530"/>
                  </a:lnTo>
                  <a:lnTo>
                    <a:pt x="104852" y="368214"/>
                  </a:lnTo>
                  <a:lnTo>
                    <a:pt x="126210" y="404764"/>
                  </a:lnTo>
                  <a:lnTo>
                    <a:pt x="171323" y="424557"/>
                  </a:lnTo>
                  <a:lnTo>
                    <a:pt x="187303" y="422471"/>
                  </a:lnTo>
                  <a:lnTo>
                    <a:pt x="224790" y="391186"/>
                  </a:lnTo>
                  <a:lnTo>
                    <a:pt x="242792" y="337331"/>
                  </a:lnTo>
                  <a:lnTo>
                    <a:pt x="248793" y="256387"/>
                  </a:lnTo>
                  <a:lnTo>
                    <a:pt x="247437" y="212194"/>
                  </a:lnTo>
                  <a:lnTo>
                    <a:pt x="236630" y="146114"/>
                  </a:lnTo>
                  <a:lnTo>
                    <a:pt x="215632" y="108329"/>
                  </a:lnTo>
                  <a:lnTo>
                    <a:pt x="171323" y="87884"/>
                  </a:lnTo>
                </a:path>
                <a:path w="718820" h="500379">
                  <a:moveTo>
                    <a:pt x="475445" y="500202"/>
                  </a:moveTo>
                  <a:lnTo>
                    <a:pt x="426608" y="471280"/>
                  </a:lnTo>
                  <a:lnTo>
                    <a:pt x="402336" y="440532"/>
                  </a:lnTo>
                  <a:lnTo>
                    <a:pt x="386683" y="403049"/>
                  </a:lnTo>
                  <a:lnTo>
                    <a:pt x="381508" y="361022"/>
                  </a:lnTo>
                  <a:lnTo>
                    <a:pt x="382553" y="342265"/>
                  </a:lnTo>
                  <a:lnTo>
                    <a:pt x="398145" y="291084"/>
                  </a:lnTo>
                  <a:lnTo>
                    <a:pt x="432560" y="247539"/>
                  </a:lnTo>
                  <a:lnTo>
                    <a:pt x="448183" y="234721"/>
                  </a:lnTo>
                  <a:lnTo>
                    <a:pt x="437989" y="223486"/>
                  </a:lnTo>
                  <a:lnTo>
                    <a:pt x="415290" y="187667"/>
                  </a:lnTo>
                  <a:lnTo>
                    <a:pt x="404931" y="148711"/>
                  </a:lnTo>
                  <a:lnTo>
                    <a:pt x="404241" y="135026"/>
                  </a:lnTo>
                  <a:lnTo>
                    <a:pt x="405385" y="116464"/>
                  </a:lnTo>
                  <a:lnTo>
                    <a:pt x="422655" y="65862"/>
                  </a:lnTo>
                  <a:lnTo>
                    <a:pt x="458392" y="26857"/>
                  </a:lnTo>
                  <a:lnTo>
                    <a:pt x="509603" y="4332"/>
                  </a:lnTo>
                  <a:lnTo>
                    <a:pt x="550291" y="0"/>
                  </a:lnTo>
                  <a:lnTo>
                    <a:pt x="570984" y="1092"/>
                  </a:lnTo>
                  <a:lnTo>
                    <a:pt x="608512" y="9836"/>
                  </a:lnTo>
                  <a:lnTo>
                    <a:pt x="654303" y="38661"/>
                  </a:lnTo>
                  <a:lnTo>
                    <a:pt x="684569" y="83565"/>
                  </a:lnTo>
                  <a:lnTo>
                    <a:pt x="695071" y="136347"/>
                  </a:lnTo>
                  <a:lnTo>
                    <a:pt x="694453" y="149143"/>
                  </a:lnTo>
                  <a:lnTo>
                    <a:pt x="679432" y="196180"/>
                  </a:lnTo>
                  <a:lnTo>
                    <a:pt x="649732" y="234721"/>
                  </a:lnTo>
                  <a:lnTo>
                    <a:pt x="665352" y="246056"/>
                  </a:lnTo>
                  <a:lnTo>
                    <a:pt x="700786" y="289102"/>
                  </a:lnTo>
                  <a:lnTo>
                    <a:pt x="717698" y="342020"/>
                  </a:lnTo>
                  <a:lnTo>
                    <a:pt x="718820" y="361022"/>
                  </a:lnTo>
                  <a:lnTo>
                    <a:pt x="717510" y="381623"/>
                  </a:lnTo>
                  <a:lnTo>
                    <a:pt x="707032" y="420470"/>
                  </a:lnTo>
                  <a:lnTo>
                    <a:pt x="686482" y="455463"/>
                  </a:lnTo>
                  <a:lnTo>
                    <a:pt x="658288" y="482326"/>
                  </a:lnTo>
                  <a:lnTo>
                    <a:pt x="641476" y="492441"/>
                  </a:lnTo>
                  <a:lnTo>
                    <a:pt x="622619" y="500202"/>
                  </a:lnTo>
                </a:path>
                <a:path w="718820" h="500379">
                  <a:moveTo>
                    <a:pt x="110581" y="500202"/>
                  </a:moveTo>
                  <a:lnTo>
                    <a:pt x="61981" y="470648"/>
                  </a:lnTo>
                  <a:lnTo>
                    <a:pt x="32783" y="431991"/>
                  </a:lnTo>
                  <a:lnTo>
                    <a:pt x="11947" y="379025"/>
                  </a:lnTo>
                  <a:lnTo>
                    <a:pt x="1331" y="305182"/>
                  </a:lnTo>
                  <a:lnTo>
                    <a:pt x="0" y="260019"/>
                  </a:lnTo>
                  <a:lnTo>
                    <a:pt x="2591" y="197719"/>
                  </a:lnTo>
                  <a:lnTo>
                    <a:pt x="10350" y="144627"/>
                  </a:lnTo>
                  <a:lnTo>
                    <a:pt x="23252" y="100746"/>
                  </a:lnTo>
                  <a:lnTo>
                    <a:pt x="41275" y="66078"/>
                  </a:lnTo>
                  <a:lnTo>
                    <a:pt x="66490" y="37167"/>
                  </a:lnTo>
                  <a:lnTo>
                    <a:pt x="130446" y="4129"/>
                  </a:lnTo>
                  <a:lnTo>
                    <a:pt x="169164" y="0"/>
                  </a:lnTo>
                  <a:lnTo>
                    <a:pt x="194831" y="1631"/>
                  </a:lnTo>
                  <a:lnTo>
                    <a:pt x="240690" y="14680"/>
                  </a:lnTo>
                  <a:lnTo>
                    <a:pt x="279003" y="40871"/>
                  </a:lnTo>
                  <a:lnTo>
                    <a:pt x="308721" y="80767"/>
                  </a:lnTo>
                  <a:lnTo>
                    <a:pt x="329535" y="135367"/>
                  </a:lnTo>
                  <a:lnTo>
                    <a:pt x="340064" y="210119"/>
                  </a:lnTo>
                  <a:lnTo>
                    <a:pt x="341375" y="255397"/>
                  </a:lnTo>
                  <a:lnTo>
                    <a:pt x="340042" y="301111"/>
                  </a:lnTo>
                  <a:lnTo>
                    <a:pt x="336042" y="341461"/>
                  </a:lnTo>
                  <a:lnTo>
                    <a:pt x="320040" y="406055"/>
                  </a:lnTo>
                  <a:lnTo>
                    <a:pt x="295005" y="452765"/>
                  </a:lnTo>
                  <a:lnTo>
                    <a:pt x="262636" y="485185"/>
                  </a:lnTo>
                  <a:lnTo>
                    <a:pt x="232681" y="500202"/>
                  </a:lnTo>
                </a:path>
              </a:pathLst>
            </a:custGeom>
            <a:ln w="12192">
              <a:solidFill>
                <a:srgbClr val="79B8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766316" y="6456730"/>
            <a:ext cx="64769" cy="13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25"/>
              </a:lnSpc>
            </a:pPr>
            <a:r>
              <a:rPr sz="900" b="1" spc="-50" dirty="0">
                <a:solidFill>
                  <a:srgbClr val="5E5E5E"/>
                </a:solidFill>
                <a:latin typeface="Yu Gothic UI"/>
                <a:cs typeface="Yu Gothic UI"/>
              </a:rPr>
              <a:t>2</a:t>
            </a:r>
            <a:endParaRPr sz="900">
              <a:latin typeface="Yu Gothic UI"/>
              <a:cs typeface="Yu Gothic U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-1073" y="1697763"/>
            <a:ext cx="12192000" cy="5171949"/>
            <a:chOff x="0" y="1626235"/>
            <a:chExt cx="12192000" cy="5231765"/>
          </a:xfrm>
        </p:grpSpPr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5646536"/>
              <a:ext cx="12187682" cy="121146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5176266"/>
              <a:ext cx="1508632" cy="168173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70412" y="4493130"/>
              <a:ext cx="1021587" cy="225399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84280" y="4455667"/>
              <a:ext cx="807720" cy="141095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1626235"/>
              <a:ext cx="1421345" cy="287629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29290" y="2515800"/>
              <a:ext cx="1652296" cy="3205480"/>
            </a:xfrm>
            <a:custGeom>
              <a:avLst/>
              <a:gdLst/>
              <a:ahLst/>
              <a:cxnLst/>
              <a:rect l="l" t="t" r="r" b="b"/>
              <a:pathLst>
                <a:path w="2051685" h="3205479">
                  <a:moveTo>
                    <a:pt x="1877974" y="0"/>
                  </a:moveTo>
                  <a:lnTo>
                    <a:pt x="173202" y="0"/>
                  </a:lnTo>
                  <a:lnTo>
                    <a:pt x="127158" y="6190"/>
                  </a:lnTo>
                  <a:lnTo>
                    <a:pt x="85784" y="23659"/>
                  </a:lnTo>
                  <a:lnTo>
                    <a:pt x="50730" y="50752"/>
                  </a:lnTo>
                  <a:lnTo>
                    <a:pt x="23647" y="85814"/>
                  </a:lnTo>
                  <a:lnTo>
                    <a:pt x="6187" y="127191"/>
                  </a:lnTo>
                  <a:lnTo>
                    <a:pt x="0" y="173227"/>
                  </a:lnTo>
                  <a:lnTo>
                    <a:pt x="0" y="3031744"/>
                  </a:lnTo>
                  <a:lnTo>
                    <a:pt x="6187" y="3077803"/>
                  </a:lnTo>
                  <a:lnTo>
                    <a:pt x="23647" y="3119189"/>
                  </a:lnTo>
                  <a:lnTo>
                    <a:pt x="50730" y="3154249"/>
                  </a:lnTo>
                  <a:lnTo>
                    <a:pt x="85784" y="3181335"/>
                  </a:lnTo>
                  <a:lnTo>
                    <a:pt x="127158" y="3198797"/>
                  </a:lnTo>
                  <a:lnTo>
                    <a:pt x="173202" y="3204984"/>
                  </a:lnTo>
                  <a:lnTo>
                    <a:pt x="1877974" y="3204984"/>
                  </a:lnTo>
                  <a:lnTo>
                    <a:pt x="1924011" y="3198797"/>
                  </a:lnTo>
                  <a:lnTo>
                    <a:pt x="1965388" y="3181335"/>
                  </a:lnTo>
                  <a:lnTo>
                    <a:pt x="2000450" y="3154249"/>
                  </a:lnTo>
                  <a:lnTo>
                    <a:pt x="2027542" y="3119189"/>
                  </a:lnTo>
                  <a:lnTo>
                    <a:pt x="2045011" y="3077803"/>
                  </a:lnTo>
                  <a:lnTo>
                    <a:pt x="2051202" y="3031744"/>
                  </a:lnTo>
                  <a:lnTo>
                    <a:pt x="2051202" y="173227"/>
                  </a:lnTo>
                  <a:lnTo>
                    <a:pt x="2045011" y="127191"/>
                  </a:lnTo>
                  <a:lnTo>
                    <a:pt x="2027542" y="85814"/>
                  </a:lnTo>
                  <a:lnTo>
                    <a:pt x="2000450" y="50752"/>
                  </a:lnTo>
                  <a:lnTo>
                    <a:pt x="1965388" y="23659"/>
                  </a:lnTo>
                  <a:lnTo>
                    <a:pt x="1924011" y="6190"/>
                  </a:lnTo>
                  <a:lnTo>
                    <a:pt x="1877974" y="0"/>
                  </a:lnTo>
                  <a:close/>
                </a:path>
              </a:pathLst>
            </a:custGeom>
            <a:solidFill>
              <a:srgbClr val="D2B8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28217" y="1927539"/>
            <a:ext cx="1624444" cy="437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spc="-235" dirty="0">
                <a:solidFill>
                  <a:srgbClr val="92D050"/>
                </a:solidFill>
                <a:latin typeface="Tahoma"/>
                <a:cs typeface="Tahoma"/>
              </a:rPr>
              <a:t>2020</a:t>
            </a:r>
            <a:r>
              <a:rPr sz="2700" b="1" spc="-15" dirty="0">
                <a:solidFill>
                  <a:srgbClr val="92D050"/>
                </a:solidFill>
                <a:latin typeface="Tahoma"/>
                <a:cs typeface="Tahoma"/>
              </a:rPr>
              <a:t> </a:t>
            </a:r>
            <a:r>
              <a:rPr sz="2700" b="1" spc="-320" dirty="0">
                <a:solidFill>
                  <a:srgbClr val="92D050"/>
                </a:solidFill>
                <a:latin typeface="Tahoma"/>
                <a:cs typeface="Tahoma"/>
              </a:rPr>
              <a:t>г</a:t>
            </a:r>
            <a:endParaRPr sz="2700" dirty="0">
              <a:latin typeface="Tahoma"/>
              <a:cs typeface="Tahoma"/>
            </a:endParaRPr>
          </a:p>
        </p:txBody>
      </p: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5D1C6567-68C2-649F-1F31-B65C00572FDC}"/>
              </a:ext>
            </a:extLst>
          </p:cNvPr>
          <p:cNvGrpSpPr/>
          <p:nvPr/>
        </p:nvGrpSpPr>
        <p:grpSpPr>
          <a:xfrm>
            <a:off x="205597" y="2794446"/>
            <a:ext cx="1652296" cy="2547621"/>
            <a:chOff x="540994" y="2804756"/>
            <a:chExt cx="1652296" cy="2547621"/>
          </a:xfrm>
        </p:grpSpPr>
        <p:sp>
          <p:nvSpPr>
            <p:cNvPr id="22" name="object 22"/>
            <p:cNvSpPr txBox="1"/>
            <p:nvPr/>
          </p:nvSpPr>
          <p:spPr>
            <a:xfrm>
              <a:off x="902367" y="2804756"/>
              <a:ext cx="1005205" cy="70040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algn="ctr">
                <a:lnSpc>
                  <a:spcPts val="3579"/>
                </a:lnSpc>
                <a:spcBef>
                  <a:spcPts val="105"/>
                </a:spcBef>
              </a:pPr>
              <a:r>
                <a:rPr sz="2800" b="1" spc="-25" dirty="0">
                  <a:solidFill>
                    <a:srgbClr val="252525"/>
                  </a:solidFill>
                  <a:latin typeface="Tahoma"/>
                  <a:cs typeface="Tahoma"/>
                </a:rPr>
                <a:t>67</a:t>
              </a:r>
              <a:endParaRPr sz="2800" dirty="0">
                <a:latin typeface="Tahoma"/>
                <a:cs typeface="Tahoma"/>
              </a:endParaRPr>
            </a:p>
            <a:p>
              <a:pPr algn="ctr">
                <a:lnSpc>
                  <a:spcPts val="1720"/>
                </a:lnSpc>
              </a:pPr>
              <a:r>
                <a:rPr sz="1650" b="1" spc="-10" dirty="0">
                  <a:solidFill>
                    <a:srgbClr val="252525"/>
                  </a:solidFill>
                  <a:latin typeface="Yu Gothic UI"/>
                  <a:cs typeface="Yu Gothic UI"/>
                </a:rPr>
                <a:t>регионов</a:t>
              </a:r>
              <a:endParaRPr sz="1650" dirty="0">
                <a:latin typeface="Yu Gothic UI"/>
                <a:cs typeface="Yu Gothic UI"/>
              </a:endParaRPr>
            </a:p>
          </p:txBody>
        </p:sp>
        <p:sp>
          <p:nvSpPr>
            <p:cNvPr id="23" name="object 23"/>
            <p:cNvSpPr txBox="1"/>
            <p:nvPr/>
          </p:nvSpPr>
          <p:spPr>
            <a:xfrm>
              <a:off x="540994" y="3719575"/>
              <a:ext cx="1652296" cy="72453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ts val="3560"/>
                </a:lnSpc>
                <a:spcBef>
                  <a:spcPts val="100"/>
                </a:spcBef>
              </a:pPr>
              <a:r>
                <a:rPr sz="2800" b="1" spc="-254" dirty="0">
                  <a:solidFill>
                    <a:srgbClr val="252525"/>
                  </a:solidFill>
                  <a:latin typeface="Tahoma"/>
                  <a:cs typeface="Tahoma"/>
                </a:rPr>
                <a:t>385</a:t>
              </a:r>
              <a:r>
                <a:rPr sz="2800" b="1" spc="-50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2800" b="1" spc="-280" dirty="0">
                  <a:solidFill>
                    <a:srgbClr val="252525"/>
                  </a:solidFill>
                  <a:latin typeface="Tahoma"/>
                  <a:cs typeface="Tahoma"/>
                </a:rPr>
                <a:t>000</a:t>
              </a:r>
              <a:endParaRPr sz="2800" dirty="0">
                <a:latin typeface="Tahoma"/>
                <a:cs typeface="Tahoma"/>
              </a:endParaRPr>
            </a:p>
            <a:p>
              <a:pPr marL="105410" algn="ctr">
                <a:lnSpc>
                  <a:spcPts val="1939"/>
                </a:lnSpc>
              </a:pPr>
              <a:r>
                <a:rPr sz="1650" b="1" spc="40" dirty="0">
                  <a:solidFill>
                    <a:srgbClr val="252525"/>
                  </a:solidFill>
                  <a:latin typeface="Yu Gothic UI"/>
                  <a:cs typeface="Yu Gothic UI"/>
                </a:rPr>
                <a:t>участников</a:t>
              </a:r>
              <a:endParaRPr sz="1650" dirty="0">
                <a:latin typeface="Yu Gothic UI"/>
                <a:cs typeface="Yu Gothic UI"/>
              </a:endParaRPr>
            </a:p>
          </p:txBody>
        </p:sp>
        <p:sp>
          <p:nvSpPr>
            <p:cNvPr id="24" name="object 24"/>
            <p:cNvSpPr txBox="1"/>
            <p:nvPr/>
          </p:nvSpPr>
          <p:spPr>
            <a:xfrm>
              <a:off x="765937" y="4638002"/>
              <a:ext cx="1301750" cy="71437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ts val="3520"/>
                </a:lnSpc>
                <a:spcBef>
                  <a:spcPts val="100"/>
                </a:spcBef>
              </a:pPr>
              <a:r>
                <a:rPr sz="2800" b="1" spc="-254" dirty="0">
                  <a:solidFill>
                    <a:srgbClr val="252525"/>
                  </a:solidFill>
                  <a:latin typeface="Tahoma"/>
                  <a:cs typeface="Tahoma"/>
                </a:rPr>
                <a:t>605</a:t>
              </a:r>
              <a:r>
                <a:rPr sz="3000" b="1" spc="-50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1600" b="1" spc="-100" dirty="0">
                  <a:solidFill>
                    <a:srgbClr val="252525"/>
                  </a:solidFill>
                  <a:latin typeface="Tahoma"/>
                  <a:cs typeface="Tahoma"/>
                </a:rPr>
                <a:t>ТОНН</a:t>
              </a:r>
              <a:endParaRPr sz="1600" dirty="0">
                <a:latin typeface="Tahoma"/>
                <a:cs typeface="Tahoma"/>
              </a:endParaRPr>
            </a:p>
            <a:p>
              <a:pPr marL="19050">
                <a:lnSpc>
                  <a:spcPts val="1900"/>
                </a:lnSpc>
              </a:pPr>
              <a:r>
                <a:rPr sz="1650" b="1" spc="45" dirty="0">
                  <a:solidFill>
                    <a:srgbClr val="252525"/>
                  </a:solidFill>
                  <a:latin typeface="Yu Gothic UI"/>
                  <a:cs typeface="Yu Gothic UI"/>
                </a:rPr>
                <a:t>макулатуры</a:t>
              </a:r>
              <a:endParaRPr sz="1650" dirty="0">
                <a:latin typeface="Yu Gothic UI"/>
                <a:cs typeface="Yu Gothic UI"/>
              </a:endParaRPr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569578" y="5207206"/>
            <a:ext cx="11623495" cy="1682723"/>
            <a:chOff x="568378" y="5175275"/>
            <a:chExt cx="11623495" cy="1682723"/>
          </a:xfrm>
        </p:grpSpPr>
        <p:pic>
          <p:nvPicPr>
            <p:cNvPr id="29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 rot="16200000">
              <a:off x="1223241" y="4932218"/>
              <a:ext cx="1257706" cy="256743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89108" y="5175275"/>
              <a:ext cx="1802765" cy="1682723"/>
            </a:xfrm>
            <a:prstGeom prst="rect">
              <a:avLst/>
            </a:prstGeom>
          </p:spPr>
        </p:pic>
      </p:grp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xfrm>
            <a:off x="2241930" y="1112011"/>
            <a:ext cx="39820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5" dirty="0"/>
              <a:t>ИТОГИ</a:t>
            </a:r>
            <a:r>
              <a:rPr spc="-25" dirty="0"/>
              <a:t> </a:t>
            </a:r>
            <a:r>
              <a:rPr spc="-180" dirty="0"/>
              <a:t>БУМБАТЛА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025934" y="1935893"/>
            <a:ext cx="4638968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61870" algn="l"/>
              </a:tabLst>
            </a:pPr>
            <a:r>
              <a:rPr lang="ru-RU" sz="2700" b="1" spc="-235" dirty="0">
                <a:solidFill>
                  <a:srgbClr val="92D050"/>
                </a:solidFill>
                <a:latin typeface="Tahoma"/>
                <a:cs typeface="Tahoma"/>
              </a:rPr>
              <a:t>      </a:t>
            </a:r>
            <a:r>
              <a:rPr sz="2700" b="1" spc="-235" dirty="0">
                <a:solidFill>
                  <a:srgbClr val="92D050"/>
                </a:solidFill>
                <a:latin typeface="Tahoma"/>
                <a:cs typeface="Tahoma"/>
              </a:rPr>
              <a:t>2021</a:t>
            </a:r>
            <a:r>
              <a:rPr sz="2700" b="1" spc="-15" dirty="0">
                <a:solidFill>
                  <a:srgbClr val="92D050"/>
                </a:solidFill>
                <a:latin typeface="Tahoma"/>
                <a:cs typeface="Tahoma"/>
              </a:rPr>
              <a:t> </a:t>
            </a:r>
            <a:r>
              <a:rPr sz="2700" b="1" spc="-335" dirty="0">
                <a:solidFill>
                  <a:srgbClr val="92D050"/>
                </a:solidFill>
                <a:latin typeface="Tahoma"/>
                <a:cs typeface="Tahoma"/>
              </a:rPr>
              <a:t>г</a:t>
            </a:r>
            <a:r>
              <a:rPr sz="2700" b="1" dirty="0">
                <a:solidFill>
                  <a:srgbClr val="92D050"/>
                </a:solidFill>
                <a:latin typeface="Tahoma"/>
                <a:cs typeface="Tahoma"/>
              </a:rPr>
              <a:t>	</a:t>
            </a:r>
            <a:r>
              <a:rPr lang="ru-RU" sz="2700" b="1" dirty="0">
                <a:solidFill>
                  <a:srgbClr val="92D050"/>
                </a:solidFill>
                <a:latin typeface="Tahoma"/>
                <a:cs typeface="Tahoma"/>
              </a:rPr>
              <a:t> </a:t>
            </a:r>
            <a:r>
              <a:rPr sz="2700" b="1" spc="-235" dirty="0">
                <a:solidFill>
                  <a:srgbClr val="92D050"/>
                </a:solidFill>
                <a:latin typeface="Tahoma"/>
                <a:cs typeface="Tahoma"/>
              </a:rPr>
              <a:t>2022</a:t>
            </a:r>
            <a:r>
              <a:rPr sz="2700" b="1" spc="-15" dirty="0">
                <a:solidFill>
                  <a:srgbClr val="92D050"/>
                </a:solidFill>
                <a:latin typeface="Tahoma"/>
                <a:cs typeface="Tahoma"/>
              </a:rPr>
              <a:t> </a:t>
            </a:r>
            <a:r>
              <a:rPr sz="2700" b="1" spc="-345" dirty="0">
                <a:solidFill>
                  <a:srgbClr val="92D050"/>
                </a:solidFill>
                <a:latin typeface="Tahoma"/>
                <a:cs typeface="Tahoma"/>
              </a:rPr>
              <a:t>г</a:t>
            </a:r>
            <a:endParaRPr sz="2700" dirty="0">
              <a:latin typeface="Tahoma"/>
              <a:cs typeface="Tahoma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184038" y="181679"/>
            <a:ext cx="1821180" cy="629920"/>
            <a:chOff x="184038" y="181679"/>
            <a:chExt cx="1821180" cy="629920"/>
          </a:xfrm>
        </p:grpSpPr>
        <p:pic>
          <p:nvPicPr>
            <p:cNvPr id="37" name="object 3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6350364" y="1935716"/>
            <a:ext cx="1026794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b="1" spc="-235" dirty="0">
                <a:solidFill>
                  <a:srgbClr val="92D050"/>
                </a:solidFill>
                <a:latin typeface="Tahoma"/>
                <a:cs typeface="Tahoma"/>
              </a:rPr>
              <a:t>2023</a:t>
            </a:r>
            <a:r>
              <a:rPr sz="2700" b="1" spc="-15" dirty="0">
                <a:solidFill>
                  <a:srgbClr val="92D050"/>
                </a:solidFill>
                <a:latin typeface="Tahoma"/>
                <a:cs typeface="Tahoma"/>
              </a:rPr>
              <a:t> </a:t>
            </a:r>
            <a:r>
              <a:rPr sz="2700" b="1" spc="-335" dirty="0">
                <a:solidFill>
                  <a:srgbClr val="92D050"/>
                </a:solidFill>
                <a:latin typeface="Tahoma"/>
                <a:cs typeface="Tahoma"/>
              </a:rPr>
              <a:t>г</a:t>
            </a:r>
            <a:endParaRPr sz="2700" dirty="0">
              <a:latin typeface="Tahoma"/>
              <a:cs typeface="Tahoma"/>
            </a:endParaRPr>
          </a:p>
        </p:txBody>
      </p:sp>
      <p:pic>
        <p:nvPicPr>
          <p:cNvPr id="44" name="object 4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9247378" y="0"/>
            <a:ext cx="2944622" cy="2001774"/>
          </a:xfrm>
          <a:prstGeom prst="rect">
            <a:avLst/>
          </a:prstGeom>
        </p:spPr>
      </p:pic>
      <p:sp>
        <p:nvSpPr>
          <p:cNvPr id="48" name="object 19">
            <a:extLst>
              <a:ext uri="{FF2B5EF4-FFF2-40B4-BE49-F238E27FC236}">
                <a16:creationId xmlns:a16="http://schemas.microsoft.com/office/drawing/2014/main" id="{F4897CAD-A913-1C3A-101A-1B542A272594}"/>
              </a:ext>
            </a:extLst>
          </p:cNvPr>
          <p:cNvSpPr/>
          <p:nvPr/>
        </p:nvSpPr>
        <p:spPr>
          <a:xfrm>
            <a:off x="2005174" y="2577158"/>
            <a:ext cx="1652296" cy="3168831"/>
          </a:xfrm>
          <a:custGeom>
            <a:avLst/>
            <a:gdLst/>
            <a:ahLst/>
            <a:cxnLst/>
            <a:rect l="l" t="t" r="r" b="b"/>
            <a:pathLst>
              <a:path w="2051685" h="3205479">
                <a:moveTo>
                  <a:pt x="1877974" y="0"/>
                </a:moveTo>
                <a:lnTo>
                  <a:pt x="173202" y="0"/>
                </a:lnTo>
                <a:lnTo>
                  <a:pt x="127158" y="6190"/>
                </a:lnTo>
                <a:lnTo>
                  <a:pt x="85784" y="23659"/>
                </a:lnTo>
                <a:lnTo>
                  <a:pt x="50730" y="50752"/>
                </a:lnTo>
                <a:lnTo>
                  <a:pt x="23647" y="85814"/>
                </a:lnTo>
                <a:lnTo>
                  <a:pt x="6187" y="127191"/>
                </a:lnTo>
                <a:lnTo>
                  <a:pt x="0" y="173227"/>
                </a:lnTo>
                <a:lnTo>
                  <a:pt x="0" y="3031744"/>
                </a:lnTo>
                <a:lnTo>
                  <a:pt x="6187" y="3077803"/>
                </a:lnTo>
                <a:lnTo>
                  <a:pt x="23647" y="3119189"/>
                </a:lnTo>
                <a:lnTo>
                  <a:pt x="50730" y="3154249"/>
                </a:lnTo>
                <a:lnTo>
                  <a:pt x="85784" y="3181335"/>
                </a:lnTo>
                <a:lnTo>
                  <a:pt x="127158" y="3198797"/>
                </a:lnTo>
                <a:lnTo>
                  <a:pt x="173202" y="3204984"/>
                </a:lnTo>
                <a:lnTo>
                  <a:pt x="1877974" y="3204984"/>
                </a:lnTo>
                <a:lnTo>
                  <a:pt x="1924011" y="3198797"/>
                </a:lnTo>
                <a:lnTo>
                  <a:pt x="1965388" y="3181335"/>
                </a:lnTo>
                <a:lnTo>
                  <a:pt x="2000450" y="3154249"/>
                </a:lnTo>
                <a:lnTo>
                  <a:pt x="2027542" y="3119189"/>
                </a:lnTo>
                <a:lnTo>
                  <a:pt x="2045011" y="3077803"/>
                </a:lnTo>
                <a:lnTo>
                  <a:pt x="2051202" y="3031744"/>
                </a:lnTo>
                <a:lnTo>
                  <a:pt x="2051202" y="173227"/>
                </a:lnTo>
                <a:lnTo>
                  <a:pt x="2045011" y="127191"/>
                </a:lnTo>
                <a:lnTo>
                  <a:pt x="2027542" y="85814"/>
                </a:lnTo>
                <a:lnTo>
                  <a:pt x="2000450" y="50752"/>
                </a:lnTo>
                <a:lnTo>
                  <a:pt x="1965388" y="23659"/>
                </a:lnTo>
                <a:lnTo>
                  <a:pt x="1924011" y="6190"/>
                </a:lnTo>
                <a:lnTo>
                  <a:pt x="1877974" y="0"/>
                </a:lnTo>
                <a:close/>
              </a:path>
            </a:pathLst>
          </a:custGeom>
          <a:solidFill>
            <a:srgbClr val="D2B89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id="{386A128B-F33F-113D-7211-71F14D707999}"/>
              </a:ext>
            </a:extLst>
          </p:cNvPr>
          <p:cNvGrpSpPr/>
          <p:nvPr/>
        </p:nvGrpSpPr>
        <p:grpSpPr>
          <a:xfrm>
            <a:off x="2011444" y="2791953"/>
            <a:ext cx="1659139" cy="2547620"/>
            <a:chOff x="2367280" y="2804756"/>
            <a:chExt cx="1659139" cy="2547620"/>
          </a:xfrm>
        </p:grpSpPr>
        <p:sp>
          <p:nvSpPr>
            <p:cNvPr id="25" name="object 25"/>
            <p:cNvSpPr txBox="1"/>
            <p:nvPr/>
          </p:nvSpPr>
          <p:spPr>
            <a:xfrm>
              <a:off x="2367280" y="2804756"/>
              <a:ext cx="1659139" cy="70294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R="5080" algn="ctr">
                <a:lnSpc>
                  <a:spcPts val="3595"/>
                </a:lnSpc>
                <a:spcBef>
                  <a:spcPts val="105"/>
                </a:spcBef>
              </a:pPr>
              <a:r>
                <a:rPr sz="2800" b="1" spc="-25" dirty="0">
                  <a:solidFill>
                    <a:srgbClr val="252525"/>
                  </a:solidFill>
                  <a:latin typeface="Tahoma"/>
                  <a:cs typeface="Tahoma"/>
                </a:rPr>
                <a:t>83</a:t>
              </a:r>
              <a:endParaRPr sz="2800" dirty="0">
                <a:latin typeface="Tahoma"/>
                <a:cs typeface="Tahoma"/>
              </a:endParaRPr>
            </a:p>
            <a:p>
              <a:pPr algn="ctr">
                <a:lnSpc>
                  <a:spcPts val="1735"/>
                </a:lnSpc>
              </a:pPr>
              <a:r>
                <a:rPr sz="1650" b="1" spc="40" dirty="0">
                  <a:solidFill>
                    <a:srgbClr val="252525"/>
                  </a:solidFill>
                  <a:latin typeface="Yu Gothic UI"/>
                  <a:cs typeface="Yu Gothic UI"/>
                </a:rPr>
                <a:t>региона</a:t>
              </a:r>
              <a:endParaRPr sz="1650" dirty="0">
                <a:latin typeface="Yu Gothic UI"/>
                <a:cs typeface="Yu Gothic UI"/>
              </a:endParaRPr>
            </a:p>
          </p:txBody>
        </p:sp>
        <p:sp>
          <p:nvSpPr>
            <p:cNvPr id="26" name="object 26"/>
            <p:cNvSpPr txBox="1"/>
            <p:nvPr/>
          </p:nvSpPr>
          <p:spPr>
            <a:xfrm>
              <a:off x="2367280" y="3719575"/>
              <a:ext cx="1652296" cy="72453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ts val="3560"/>
                </a:lnSpc>
                <a:spcBef>
                  <a:spcPts val="100"/>
                </a:spcBef>
              </a:pPr>
              <a:r>
                <a:rPr sz="2800" b="1" spc="-254" dirty="0">
                  <a:solidFill>
                    <a:srgbClr val="252525"/>
                  </a:solidFill>
                  <a:latin typeface="Tahoma"/>
                  <a:cs typeface="Tahoma"/>
                </a:rPr>
                <a:t>900</a:t>
              </a:r>
              <a:r>
                <a:rPr sz="2800" b="1" spc="-50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2800" b="1" spc="-280" dirty="0">
                  <a:solidFill>
                    <a:srgbClr val="252525"/>
                  </a:solidFill>
                  <a:latin typeface="Tahoma"/>
                  <a:cs typeface="Tahoma"/>
                </a:rPr>
                <a:t>000</a:t>
              </a:r>
              <a:endParaRPr sz="2800" dirty="0">
                <a:latin typeface="Tahoma"/>
                <a:cs typeface="Tahoma"/>
              </a:endParaRPr>
            </a:p>
            <a:p>
              <a:pPr marL="102235" algn="ctr">
                <a:lnSpc>
                  <a:spcPts val="1939"/>
                </a:lnSpc>
              </a:pPr>
              <a:r>
                <a:rPr sz="1650" b="1" spc="40" dirty="0">
                  <a:solidFill>
                    <a:srgbClr val="252525"/>
                  </a:solidFill>
                  <a:latin typeface="Yu Gothic UI"/>
                  <a:cs typeface="Yu Gothic UI"/>
                </a:rPr>
                <a:t>участников</a:t>
              </a:r>
              <a:endParaRPr sz="1650" dirty="0">
                <a:latin typeface="Yu Gothic UI"/>
                <a:cs typeface="Yu Gothic UI"/>
              </a:endParaRPr>
            </a:p>
          </p:txBody>
        </p:sp>
        <p:sp>
          <p:nvSpPr>
            <p:cNvPr id="27" name="object 27"/>
            <p:cNvSpPr txBox="1"/>
            <p:nvPr/>
          </p:nvSpPr>
          <p:spPr>
            <a:xfrm>
              <a:off x="2367281" y="4638001"/>
              <a:ext cx="1652296" cy="71437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algn="ctr">
                <a:lnSpc>
                  <a:spcPts val="3520"/>
                </a:lnSpc>
                <a:spcBef>
                  <a:spcPts val="100"/>
                </a:spcBef>
              </a:pPr>
              <a:r>
                <a:rPr sz="2800" b="1" spc="-250" dirty="0">
                  <a:solidFill>
                    <a:srgbClr val="252525"/>
                  </a:solidFill>
                  <a:latin typeface="Tahoma"/>
                  <a:cs typeface="Tahoma"/>
                </a:rPr>
                <a:t>2</a:t>
              </a:r>
              <a:r>
                <a:rPr sz="2800" b="1" spc="-50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2800" b="1" spc="-254" dirty="0">
                  <a:solidFill>
                    <a:srgbClr val="252525"/>
                  </a:solidFill>
                  <a:latin typeface="Tahoma"/>
                  <a:cs typeface="Tahoma"/>
                </a:rPr>
                <a:t>500</a:t>
              </a:r>
              <a:r>
                <a:rPr sz="2800" b="1" spc="-45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1600" b="1" spc="-70" dirty="0">
                  <a:solidFill>
                    <a:srgbClr val="252525"/>
                  </a:solidFill>
                  <a:latin typeface="Tahoma"/>
                  <a:cs typeface="Tahoma"/>
                </a:rPr>
                <a:t>ТОНН</a:t>
              </a:r>
              <a:endParaRPr sz="1600" dirty="0">
                <a:latin typeface="Tahoma"/>
                <a:cs typeface="Tahoma"/>
              </a:endParaRPr>
            </a:p>
            <a:p>
              <a:pPr algn="ctr">
                <a:lnSpc>
                  <a:spcPts val="1900"/>
                </a:lnSpc>
              </a:pPr>
              <a:r>
                <a:rPr sz="1650" b="1" spc="45" dirty="0">
                  <a:solidFill>
                    <a:srgbClr val="252525"/>
                  </a:solidFill>
                  <a:latin typeface="Yu Gothic UI"/>
                  <a:cs typeface="Yu Gothic UI"/>
                </a:rPr>
                <a:t>макулатуры</a:t>
              </a:r>
              <a:endParaRPr sz="1650" dirty="0">
                <a:latin typeface="Yu Gothic UI"/>
                <a:cs typeface="Yu Gothic UI"/>
              </a:endParaRPr>
            </a:p>
          </p:txBody>
        </p:sp>
      </p:grpSp>
      <p:sp>
        <p:nvSpPr>
          <p:cNvPr id="49" name="object 19">
            <a:extLst>
              <a:ext uri="{FF2B5EF4-FFF2-40B4-BE49-F238E27FC236}">
                <a16:creationId xmlns:a16="http://schemas.microsoft.com/office/drawing/2014/main" id="{5DAF196B-85DB-FB41-F025-8CB1EBA0A71C}"/>
              </a:ext>
            </a:extLst>
          </p:cNvPr>
          <p:cNvSpPr/>
          <p:nvPr/>
        </p:nvSpPr>
        <p:spPr>
          <a:xfrm>
            <a:off x="3787380" y="2577157"/>
            <a:ext cx="1960221" cy="3168831"/>
          </a:xfrm>
          <a:custGeom>
            <a:avLst/>
            <a:gdLst/>
            <a:ahLst/>
            <a:cxnLst/>
            <a:rect l="l" t="t" r="r" b="b"/>
            <a:pathLst>
              <a:path w="2051685" h="3205479">
                <a:moveTo>
                  <a:pt x="1877974" y="0"/>
                </a:moveTo>
                <a:lnTo>
                  <a:pt x="173202" y="0"/>
                </a:lnTo>
                <a:lnTo>
                  <a:pt x="127158" y="6190"/>
                </a:lnTo>
                <a:lnTo>
                  <a:pt x="85784" y="23659"/>
                </a:lnTo>
                <a:lnTo>
                  <a:pt x="50730" y="50752"/>
                </a:lnTo>
                <a:lnTo>
                  <a:pt x="23647" y="85814"/>
                </a:lnTo>
                <a:lnTo>
                  <a:pt x="6187" y="127191"/>
                </a:lnTo>
                <a:lnTo>
                  <a:pt x="0" y="173227"/>
                </a:lnTo>
                <a:lnTo>
                  <a:pt x="0" y="3031744"/>
                </a:lnTo>
                <a:lnTo>
                  <a:pt x="6187" y="3077803"/>
                </a:lnTo>
                <a:lnTo>
                  <a:pt x="23647" y="3119189"/>
                </a:lnTo>
                <a:lnTo>
                  <a:pt x="50730" y="3154249"/>
                </a:lnTo>
                <a:lnTo>
                  <a:pt x="85784" y="3181335"/>
                </a:lnTo>
                <a:lnTo>
                  <a:pt x="127158" y="3198797"/>
                </a:lnTo>
                <a:lnTo>
                  <a:pt x="173202" y="3204984"/>
                </a:lnTo>
                <a:lnTo>
                  <a:pt x="1877974" y="3204984"/>
                </a:lnTo>
                <a:lnTo>
                  <a:pt x="1924011" y="3198797"/>
                </a:lnTo>
                <a:lnTo>
                  <a:pt x="1965388" y="3181335"/>
                </a:lnTo>
                <a:lnTo>
                  <a:pt x="2000450" y="3154249"/>
                </a:lnTo>
                <a:lnTo>
                  <a:pt x="2027542" y="3119189"/>
                </a:lnTo>
                <a:lnTo>
                  <a:pt x="2045011" y="3077803"/>
                </a:lnTo>
                <a:lnTo>
                  <a:pt x="2051202" y="3031744"/>
                </a:lnTo>
                <a:lnTo>
                  <a:pt x="2051202" y="173227"/>
                </a:lnTo>
                <a:lnTo>
                  <a:pt x="2045011" y="127191"/>
                </a:lnTo>
                <a:lnTo>
                  <a:pt x="2027542" y="85814"/>
                </a:lnTo>
                <a:lnTo>
                  <a:pt x="2000450" y="50752"/>
                </a:lnTo>
                <a:lnTo>
                  <a:pt x="1965388" y="23659"/>
                </a:lnTo>
                <a:lnTo>
                  <a:pt x="1924011" y="6190"/>
                </a:lnTo>
                <a:lnTo>
                  <a:pt x="1877974" y="0"/>
                </a:lnTo>
                <a:close/>
              </a:path>
            </a:pathLst>
          </a:custGeom>
          <a:solidFill>
            <a:srgbClr val="D2B89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9257FBB7-8B57-8B16-FA1F-77FF8B7338ED}"/>
              </a:ext>
            </a:extLst>
          </p:cNvPr>
          <p:cNvGrpSpPr/>
          <p:nvPr/>
        </p:nvGrpSpPr>
        <p:grpSpPr>
          <a:xfrm>
            <a:off x="3779870" y="2791953"/>
            <a:ext cx="1947108" cy="2518946"/>
            <a:chOff x="4206677" y="2794446"/>
            <a:chExt cx="1947108" cy="2518946"/>
          </a:xfrm>
        </p:grpSpPr>
        <p:sp>
          <p:nvSpPr>
            <p:cNvPr id="33" name="object 33"/>
            <p:cNvSpPr txBox="1"/>
            <p:nvPr/>
          </p:nvSpPr>
          <p:spPr>
            <a:xfrm>
              <a:off x="4206677" y="2794446"/>
              <a:ext cx="1947108" cy="718820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4604" algn="ctr">
                <a:lnSpc>
                  <a:spcPts val="3654"/>
                </a:lnSpc>
                <a:spcBef>
                  <a:spcPts val="105"/>
                </a:spcBef>
              </a:pPr>
              <a:r>
                <a:rPr sz="2800" b="1" spc="-25" dirty="0">
                  <a:solidFill>
                    <a:srgbClr val="252525"/>
                  </a:solidFill>
                  <a:latin typeface="Tahoma"/>
                  <a:cs typeface="Tahoma"/>
                </a:rPr>
                <a:t>85</a:t>
              </a:r>
              <a:endParaRPr sz="2800" dirty="0">
                <a:latin typeface="Tahoma"/>
                <a:cs typeface="Tahoma"/>
              </a:endParaRPr>
            </a:p>
            <a:p>
              <a:pPr algn="ctr">
                <a:lnSpc>
                  <a:spcPts val="1795"/>
                </a:lnSpc>
              </a:pPr>
              <a:r>
                <a:rPr sz="1650" b="1" spc="-10" dirty="0">
                  <a:solidFill>
                    <a:srgbClr val="252525"/>
                  </a:solidFill>
                  <a:latin typeface="Yu Gothic UI"/>
                  <a:cs typeface="Yu Gothic UI"/>
                </a:rPr>
                <a:t>регионов</a:t>
              </a:r>
              <a:endParaRPr sz="1650" dirty="0">
                <a:latin typeface="Yu Gothic UI"/>
                <a:cs typeface="Yu Gothic UI"/>
              </a:endParaRPr>
            </a:p>
          </p:txBody>
        </p:sp>
        <p:sp>
          <p:nvSpPr>
            <p:cNvPr id="34" name="object 34"/>
            <p:cNvSpPr txBox="1"/>
            <p:nvPr/>
          </p:nvSpPr>
          <p:spPr>
            <a:xfrm>
              <a:off x="4215611" y="3684741"/>
              <a:ext cx="1938174" cy="1628651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R="7620" algn="ctr">
                <a:lnSpc>
                  <a:spcPts val="3560"/>
                </a:lnSpc>
                <a:spcBef>
                  <a:spcPts val="100"/>
                </a:spcBef>
              </a:pPr>
              <a:r>
                <a:rPr sz="2800" b="1" spc="-250" dirty="0">
                  <a:solidFill>
                    <a:srgbClr val="252525"/>
                  </a:solidFill>
                  <a:latin typeface="Tahoma"/>
                  <a:cs typeface="Tahoma"/>
                </a:rPr>
                <a:t>2</a:t>
              </a:r>
              <a:r>
                <a:rPr sz="2800" b="1" spc="-50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2800" b="1" spc="-254" dirty="0">
                  <a:solidFill>
                    <a:srgbClr val="252525"/>
                  </a:solidFill>
                  <a:latin typeface="Tahoma"/>
                  <a:cs typeface="Tahoma"/>
                </a:rPr>
                <a:t>148</a:t>
              </a:r>
              <a:r>
                <a:rPr sz="2800" b="1" spc="-45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2800" b="1" spc="-280" dirty="0">
                  <a:solidFill>
                    <a:srgbClr val="252525"/>
                  </a:solidFill>
                  <a:latin typeface="Tahoma"/>
                  <a:cs typeface="Tahoma"/>
                </a:rPr>
                <a:t>702</a:t>
              </a:r>
              <a:endParaRPr sz="2800" dirty="0">
                <a:latin typeface="Tahoma"/>
                <a:cs typeface="Tahoma"/>
              </a:endParaRPr>
            </a:p>
            <a:p>
              <a:pPr algn="ctr">
                <a:lnSpc>
                  <a:spcPts val="1939"/>
                </a:lnSpc>
              </a:pPr>
              <a:r>
                <a:rPr sz="1650" b="1" spc="40" dirty="0">
                  <a:solidFill>
                    <a:srgbClr val="252525"/>
                  </a:solidFill>
                  <a:latin typeface="Yu Gothic UI"/>
                  <a:cs typeface="Yu Gothic UI"/>
                </a:rPr>
                <a:t>участников</a:t>
              </a:r>
              <a:endParaRPr sz="1650" dirty="0">
                <a:latin typeface="Yu Gothic UI"/>
                <a:cs typeface="Yu Gothic UI"/>
              </a:endParaRPr>
            </a:p>
            <a:p>
              <a:pPr algn="ctr">
                <a:lnSpc>
                  <a:spcPts val="3520"/>
                </a:lnSpc>
                <a:spcBef>
                  <a:spcPts val="1725"/>
                </a:spcBef>
              </a:pPr>
              <a:r>
                <a:rPr sz="2800" b="1" spc="-210" dirty="0">
                  <a:solidFill>
                    <a:srgbClr val="252525"/>
                  </a:solidFill>
                  <a:latin typeface="Tahoma"/>
                  <a:cs typeface="Tahoma"/>
                </a:rPr>
                <a:t>63,3</a:t>
              </a:r>
              <a:r>
                <a:rPr sz="3000" b="1" spc="-55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1600" b="1" spc="-95" dirty="0">
                  <a:solidFill>
                    <a:srgbClr val="252525"/>
                  </a:solidFill>
                  <a:latin typeface="Tahoma"/>
                  <a:cs typeface="Tahoma"/>
                </a:rPr>
                <a:t>ТЫС.</a:t>
              </a:r>
              <a:r>
                <a:rPr sz="1600" b="1" spc="-5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1600" b="1" spc="-75" dirty="0">
                  <a:solidFill>
                    <a:srgbClr val="252525"/>
                  </a:solidFill>
                  <a:latin typeface="Tahoma"/>
                  <a:cs typeface="Tahoma"/>
                </a:rPr>
                <a:t>ТОНН</a:t>
              </a:r>
              <a:endParaRPr sz="1600" dirty="0">
                <a:latin typeface="Tahoma"/>
                <a:cs typeface="Tahoma"/>
              </a:endParaRPr>
            </a:p>
            <a:p>
              <a:pPr marR="5715" algn="ctr">
                <a:lnSpc>
                  <a:spcPts val="1900"/>
                </a:lnSpc>
              </a:pPr>
              <a:r>
                <a:rPr sz="1650" b="1" spc="45" dirty="0">
                  <a:solidFill>
                    <a:srgbClr val="252525"/>
                  </a:solidFill>
                  <a:latin typeface="Yu Gothic UI"/>
                  <a:cs typeface="Yu Gothic UI"/>
                </a:rPr>
                <a:t>макулатуры</a:t>
              </a:r>
              <a:endParaRPr sz="1650" dirty="0">
                <a:latin typeface="Yu Gothic UI"/>
                <a:cs typeface="Yu Gothic UI"/>
              </a:endParaRPr>
            </a:p>
          </p:txBody>
        </p:sp>
      </p:grpSp>
      <p:sp>
        <p:nvSpPr>
          <p:cNvPr id="50" name="object 19">
            <a:extLst>
              <a:ext uri="{FF2B5EF4-FFF2-40B4-BE49-F238E27FC236}">
                <a16:creationId xmlns:a16="http://schemas.microsoft.com/office/drawing/2014/main" id="{6708CF5F-DA01-62CE-F190-932798F0D7D4}"/>
              </a:ext>
            </a:extLst>
          </p:cNvPr>
          <p:cNvSpPr/>
          <p:nvPr/>
        </p:nvSpPr>
        <p:spPr>
          <a:xfrm>
            <a:off x="5883651" y="2567221"/>
            <a:ext cx="1960221" cy="3168831"/>
          </a:xfrm>
          <a:custGeom>
            <a:avLst/>
            <a:gdLst/>
            <a:ahLst/>
            <a:cxnLst/>
            <a:rect l="l" t="t" r="r" b="b"/>
            <a:pathLst>
              <a:path w="2051685" h="3205479">
                <a:moveTo>
                  <a:pt x="1877974" y="0"/>
                </a:moveTo>
                <a:lnTo>
                  <a:pt x="173202" y="0"/>
                </a:lnTo>
                <a:lnTo>
                  <a:pt x="127158" y="6190"/>
                </a:lnTo>
                <a:lnTo>
                  <a:pt x="85784" y="23659"/>
                </a:lnTo>
                <a:lnTo>
                  <a:pt x="50730" y="50752"/>
                </a:lnTo>
                <a:lnTo>
                  <a:pt x="23647" y="85814"/>
                </a:lnTo>
                <a:lnTo>
                  <a:pt x="6187" y="127191"/>
                </a:lnTo>
                <a:lnTo>
                  <a:pt x="0" y="173227"/>
                </a:lnTo>
                <a:lnTo>
                  <a:pt x="0" y="3031744"/>
                </a:lnTo>
                <a:lnTo>
                  <a:pt x="6187" y="3077803"/>
                </a:lnTo>
                <a:lnTo>
                  <a:pt x="23647" y="3119189"/>
                </a:lnTo>
                <a:lnTo>
                  <a:pt x="50730" y="3154249"/>
                </a:lnTo>
                <a:lnTo>
                  <a:pt x="85784" y="3181335"/>
                </a:lnTo>
                <a:lnTo>
                  <a:pt x="127158" y="3198797"/>
                </a:lnTo>
                <a:lnTo>
                  <a:pt x="173202" y="3204984"/>
                </a:lnTo>
                <a:lnTo>
                  <a:pt x="1877974" y="3204984"/>
                </a:lnTo>
                <a:lnTo>
                  <a:pt x="1924011" y="3198797"/>
                </a:lnTo>
                <a:lnTo>
                  <a:pt x="1965388" y="3181335"/>
                </a:lnTo>
                <a:lnTo>
                  <a:pt x="2000450" y="3154249"/>
                </a:lnTo>
                <a:lnTo>
                  <a:pt x="2027542" y="3119189"/>
                </a:lnTo>
                <a:lnTo>
                  <a:pt x="2045011" y="3077803"/>
                </a:lnTo>
                <a:lnTo>
                  <a:pt x="2051202" y="3031744"/>
                </a:lnTo>
                <a:lnTo>
                  <a:pt x="2051202" y="173227"/>
                </a:lnTo>
                <a:lnTo>
                  <a:pt x="2045011" y="127191"/>
                </a:lnTo>
                <a:lnTo>
                  <a:pt x="2027542" y="85814"/>
                </a:lnTo>
                <a:lnTo>
                  <a:pt x="2000450" y="50752"/>
                </a:lnTo>
                <a:lnTo>
                  <a:pt x="1965388" y="23659"/>
                </a:lnTo>
                <a:lnTo>
                  <a:pt x="1924011" y="6190"/>
                </a:lnTo>
                <a:lnTo>
                  <a:pt x="1877974" y="0"/>
                </a:lnTo>
                <a:close/>
              </a:path>
            </a:pathLst>
          </a:custGeom>
          <a:solidFill>
            <a:srgbClr val="D2B89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5" name="Группа 54">
            <a:extLst>
              <a:ext uri="{FF2B5EF4-FFF2-40B4-BE49-F238E27FC236}">
                <a16:creationId xmlns:a16="http://schemas.microsoft.com/office/drawing/2014/main" id="{79008F22-1734-0158-5F6D-C37D40289B6E}"/>
              </a:ext>
            </a:extLst>
          </p:cNvPr>
          <p:cNvGrpSpPr/>
          <p:nvPr/>
        </p:nvGrpSpPr>
        <p:grpSpPr>
          <a:xfrm>
            <a:off x="5889921" y="2791953"/>
            <a:ext cx="1962412" cy="2525977"/>
            <a:chOff x="6320931" y="2791953"/>
            <a:chExt cx="1962412" cy="2525977"/>
          </a:xfrm>
        </p:grpSpPr>
        <p:sp>
          <p:nvSpPr>
            <p:cNvPr id="42" name="object 42"/>
            <p:cNvSpPr txBox="1"/>
            <p:nvPr/>
          </p:nvSpPr>
          <p:spPr>
            <a:xfrm>
              <a:off x="6327394" y="2791953"/>
              <a:ext cx="1955949" cy="718820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7780" algn="ctr">
                <a:lnSpc>
                  <a:spcPts val="3654"/>
                </a:lnSpc>
                <a:spcBef>
                  <a:spcPts val="105"/>
                </a:spcBef>
              </a:pPr>
              <a:r>
                <a:rPr sz="2800" b="1" spc="-25" dirty="0">
                  <a:solidFill>
                    <a:srgbClr val="252525"/>
                  </a:solidFill>
                  <a:latin typeface="Tahoma"/>
                  <a:cs typeface="Tahoma"/>
                </a:rPr>
                <a:t>89</a:t>
              </a:r>
              <a:endParaRPr sz="2800" dirty="0">
                <a:latin typeface="Tahoma"/>
                <a:cs typeface="Tahoma"/>
              </a:endParaRPr>
            </a:p>
            <a:p>
              <a:pPr algn="ctr">
                <a:lnSpc>
                  <a:spcPts val="1795"/>
                </a:lnSpc>
              </a:pPr>
              <a:r>
                <a:rPr sz="1650" b="1" spc="-10" dirty="0">
                  <a:solidFill>
                    <a:srgbClr val="252525"/>
                  </a:solidFill>
                  <a:latin typeface="Yu Gothic UI"/>
                  <a:cs typeface="Yu Gothic UI"/>
                </a:rPr>
                <a:t>регионов</a:t>
              </a:r>
              <a:endParaRPr sz="1650" dirty="0">
                <a:latin typeface="Yu Gothic UI"/>
                <a:cs typeface="Yu Gothic UI"/>
              </a:endParaRPr>
            </a:p>
          </p:txBody>
        </p:sp>
        <p:sp>
          <p:nvSpPr>
            <p:cNvPr id="43" name="object 43"/>
            <p:cNvSpPr txBox="1"/>
            <p:nvPr/>
          </p:nvSpPr>
          <p:spPr>
            <a:xfrm>
              <a:off x="6320931" y="3685345"/>
              <a:ext cx="1955949" cy="163258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R="5080" algn="ctr">
                <a:lnSpc>
                  <a:spcPts val="3560"/>
                </a:lnSpc>
                <a:spcBef>
                  <a:spcPts val="100"/>
                </a:spcBef>
              </a:pPr>
              <a:r>
                <a:rPr sz="2800" b="1" spc="-250" dirty="0">
                  <a:solidFill>
                    <a:srgbClr val="252525"/>
                  </a:solidFill>
                  <a:latin typeface="Tahoma"/>
                  <a:cs typeface="Tahoma"/>
                </a:rPr>
                <a:t>2</a:t>
              </a:r>
              <a:r>
                <a:rPr sz="2800" b="1" spc="-50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2800" b="1" spc="-254" dirty="0">
                  <a:solidFill>
                    <a:srgbClr val="252525"/>
                  </a:solidFill>
                  <a:latin typeface="Tahoma"/>
                  <a:cs typeface="Tahoma"/>
                </a:rPr>
                <a:t>616</a:t>
              </a:r>
              <a:r>
                <a:rPr sz="2800" b="1" spc="-50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2800" b="1" spc="-280" dirty="0">
                  <a:solidFill>
                    <a:srgbClr val="252525"/>
                  </a:solidFill>
                  <a:latin typeface="Tahoma"/>
                  <a:cs typeface="Tahoma"/>
                </a:rPr>
                <a:t>044</a:t>
              </a:r>
              <a:endParaRPr sz="2800" dirty="0">
                <a:latin typeface="Tahoma"/>
                <a:cs typeface="Tahoma"/>
              </a:endParaRPr>
            </a:p>
            <a:p>
              <a:pPr algn="ctr">
                <a:lnSpc>
                  <a:spcPts val="1939"/>
                </a:lnSpc>
              </a:pPr>
              <a:r>
                <a:rPr sz="1650" b="1" spc="40" dirty="0">
                  <a:solidFill>
                    <a:srgbClr val="252525"/>
                  </a:solidFill>
                  <a:latin typeface="Yu Gothic UI"/>
                  <a:cs typeface="Yu Gothic UI"/>
                </a:rPr>
                <a:t>участников</a:t>
              </a:r>
              <a:endParaRPr sz="1650" dirty="0">
                <a:latin typeface="Yu Gothic UI"/>
                <a:cs typeface="Yu Gothic UI"/>
              </a:endParaRPr>
            </a:p>
            <a:p>
              <a:pPr algn="ctr">
                <a:lnSpc>
                  <a:spcPts val="3520"/>
                </a:lnSpc>
                <a:spcBef>
                  <a:spcPts val="1725"/>
                </a:spcBef>
              </a:pPr>
              <a:r>
                <a:rPr sz="2800" b="1" spc="-210" dirty="0">
                  <a:solidFill>
                    <a:srgbClr val="252525"/>
                  </a:solidFill>
                  <a:latin typeface="Tahoma"/>
                  <a:cs typeface="Tahoma"/>
                </a:rPr>
                <a:t>95,1</a:t>
              </a:r>
              <a:r>
                <a:rPr sz="3000" b="1" spc="-55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1600" b="1" spc="-95" dirty="0">
                  <a:solidFill>
                    <a:srgbClr val="252525"/>
                  </a:solidFill>
                  <a:latin typeface="Tahoma"/>
                  <a:cs typeface="Tahoma"/>
                </a:rPr>
                <a:t>ТЫС.</a:t>
              </a:r>
              <a:r>
                <a:rPr sz="1600" b="1" spc="-5" dirty="0">
                  <a:solidFill>
                    <a:srgbClr val="252525"/>
                  </a:solidFill>
                  <a:latin typeface="Tahoma"/>
                  <a:cs typeface="Tahoma"/>
                </a:rPr>
                <a:t> </a:t>
              </a:r>
              <a:r>
                <a:rPr sz="1600" b="1" spc="-75" dirty="0">
                  <a:solidFill>
                    <a:srgbClr val="252525"/>
                  </a:solidFill>
                  <a:latin typeface="Tahoma"/>
                  <a:cs typeface="Tahoma"/>
                </a:rPr>
                <a:t>ТОНН</a:t>
              </a:r>
              <a:endParaRPr sz="1600" dirty="0">
                <a:latin typeface="Tahoma"/>
                <a:cs typeface="Tahoma"/>
              </a:endParaRPr>
            </a:p>
            <a:p>
              <a:pPr marR="6350" algn="ctr">
                <a:lnSpc>
                  <a:spcPts val="1900"/>
                </a:lnSpc>
              </a:pPr>
              <a:r>
                <a:rPr sz="1650" b="1" spc="45" dirty="0">
                  <a:solidFill>
                    <a:srgbClr val="252525"/>
                  </a:solidFill>
                  <a:latin typeface="Yu Gothic UI"/>
                  <a:cs typeface="Yu Gothic UI"/>
                </a:rPr>
                <a:t>макулатуры</a:t>
              </a:r>
              <a:endParaRPr sz="1650" dirty="0">
                <a:latin typeface="Yu Gothic UI"/>
                <a:cs typeface="Yu Gothic UI"/>
              </a:endParaRPr>
            </a:p>
          </p:txBody>
        </p:sp>
      </p:grpSp>
      <p:grpSp>
        <p:nvGrpSpPr>
          <p:cNvPr id="57" name="Группа 56">
            <a:extLst>
              <a:ext uri="{FF2B5EF4-FFF2-40B4-BE49-F238E27FC236}">
                <a16:creationId xmlns:a16="http://schemas.microsoft.com/office/drawing/2014/main" id="{C1434B9C-6616-38F9-31B2-9E3351BF5B9F}"/>
              </a:ext>
            </a:extLst>
          </p:cNvPr>
          <p:cNvGrpSpPr/>
          <p:nvPr/>
        </p:nvGrpSpPr>
        <p:grpSpPr>
          <a:xfrm>
            <a:off x="7993175" y="1932236"/>
            <a:ext cx="1960221" cy="3803815"/>
            <a:chOff x="7993175" y="1932236"/>
            <a:chExt cx="1960221" cy="3803815"/>
          </a:xfrm>
        </p:grpSpPr>
        <p:sp>
          <p:nvSpPr>
            <p:cNvPr id="45" name="object 45"/>
            <p:cNvSpPr txBox="1"/>
            <p:nvPr/>
          </p:nvSpPr>
          <p:spPr>
            <a:xfrm>
              <a:off x="8472992" y="1932236"/>
              <a:ext cx="1026794" cy="4368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2700" b="1" spc="-235" dirty="0">
                  <a:solidFill>
                    <a:srgbClr val="92D050"/>
                  </a:solidFill>
                  <a:latin typeface="Tahoma"/>
                  <a:cs typeface="Tahoma"/>
                </a:rPr>
                <a:t>2024</a:t>
              </a:r>
              <a:r>
                <a:rPr sz="2700" b="1" spc="-15" dirty="0">
                  <a:solidFill>
                    <a:srgbClr val="92D050"/>
                  </a:solidFill>
                  <a:latin typeface="Tahoma"/>
                  <a:cs typeface="Tahoma"/>
                </a:rPr>
                <a:t> </a:t>
              </a:r>
              <a:r>
                <a:rPr sz="2700" b="1" spc="-335" dirty="0">
                  <a:solidFill>
                    <a:srgbClr val="92D050"/>
                  </a:solidFill>
                  <a:latin typeface="Tahoma"/>
                  <a:cs typeface="Tahoma"/>
                </a:rPr>
                <a:t>г</a:t>
              </a:r>
              <a:endParaRPr sz="2700" dirty="0">
                <a:latin typeface="Tahoma"/>
                <a:cs typeface="Tahoma"/>
              </a:endParaRPr>
            </a:p>
          </p:txBody>
        </p:sp>
        <p:sp>
          <p:nvSpPr>
            <p:cNvPr id="51" name="object 19">
              <a:extLst>
                <a:ext uri="{FF2B5EF4-FFF2-40B4-BE49-F238E27FC236}">
                  <a16:creationId xmlns:a16="http://schemas.microsoft.com/office/drawing/2014/main" id="{F0D09FBA-821A-EA9E-E668-6C7BBC23E4B9}"/>
                </a:ext>
              </a:extLst>
            </p:cNvPr>
            <p:cNvSpPr/>
            <p:nvPr/>
          </p:nvSpPr>
          <p:spPr>
            <a:xfrm>
              <a:off x="7993175" y="2567220"/>
              <a:ext cx="1960221" cy="3168831"/>
            </a:xfrm>
            <a:custGeom>
              <a:avLst/>
              <a:gdLst/>
              <a:ahLst/>
              <a:cxnLst/>
              <a:rect l="l" t="t" r="r" b="b"/>
              <a:pathLst>
                <a:path w="2051685" h="3205479">
                  <a:moveTo>
                    <a:pt x="1877974" y="0"/>
                  </a:moveTo>
                  <a:lnTo>
                    <a:pt x="173202" y="0"/>
                  </a:lnTo>
                  <a:lnTo>
                    <a:pt x="127158" y="6190"/>
                  </a:lnTo>
                  <a:lnTo>
                    <a:pt x="85784" y="23659"/>
                  </a:lnTo>
                  <a:lnTo>
                    <a:pt x="50730" y="50752"/>
                  </a:lnTo>
                  <a:lnTo>
                    <a:pt x="23647" y="85814"/>
                  </a:lnTo>
                  <a:lnTo>
                    <a:pt x="6187" y="127191"/>
                  </a:lnTo>
                  <a:lnTo>
                    <a:pt x="0" y="173227"/>
                  </a:lnTo>
                  <a:lnTo>
                    <a:pt x="0" y="3031744"/>
                  </a:lnTo>
                  <a:lnTo>
                    <a:pt x="6187" y="3077803"/>
                  </a:lnTo>
                  <a:lnTo>
                    <a:pt x="23647" y="3119189"/>
                  </a:lnTo>
                  <a:lnTo>
                    <a:pt x="50730" y="3154249"/>
                  </a:lnTo>
                  <a:lnTo>
                    <a:pt x="85784" y="3181335"/>
                  </a:lnTo>
                  <a:lnTo>
                    <a:pt x="127158" y="3198797"/>
                  </a:lnTo>
                  <a:lnTo>
                    <a:pt x="173202" y="3204984"/>
                  </a:lnTo>
                  <a:lnTo>
                    <a:pt x="1877974" y="3204984"/>
                  </a:lnTo>
                  <a:lnTo>
                    <a:pt x="1924011" y="3198797"/>
                  </a:lnTo>
                  <a:lnTo>
                    <a:pt x="1965388" y="3181335"/>
                  </a:lnTo>
                  <a:lnTo>
                    <a:pt x="2000450" y="3154249"/>
                  </a:lnTo>
                  <a:lnTo>
                    <a:pt x="2027542" y="3119189"/>
                  </a:lnTo>
                  <a:lnTo>
                    <a:pt x="2045011" y="3077803"/>
                  </a:lnTo>
                  <a:lnTo>
                    <a:pt x="2051202" y="3031744"/>
                  </a:lnTo>
                  <a:lnTo>
                    <a:pt x="2051202" y="173227"/>
                  </a:lnTo>
                  <a:lnTo>
                    <a:pt x="2045011" y="127191"/>
                  </a:lnTo>
                  <a:lnTo>
                    <a:pt x="2027542" y="85814"/>
                  </a:lnTo>
                  <a:lnTo>
                    <a:pt x="2000450" y="50752"/>
                  </a:lnTo>
                  <a:lnTo>
                    <a:pt x="1965388" y="23659"/>
                  </a:lnTo>
                  <a:lnTo>
                    <a:pt x="1924011" y="6190"/>
                  </a:lnTo>
                  <a:lnTo>
                    <a:pt x="1877974" y="0"/>
                  </a:lnTo>
                  <a:close/>
                </a:path>
              </a:pathLst>
            </a:custGeom>
            <a:solidFill>
              <a:srgbClr val="D2B8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6" name="Группа 55">
              <a:extLst>
                <a:ext uri="{FF2B5EF4-FFF2-40B4-BE49-F238E27FC236}">
                  <a16:creationId xmlns:a16="http://schemas.microsoft.com/office/drawing/2014/main" id="{B5510888-1C56-506B-EDF1-FF068F09810A}"/>
                </a:ext>
              </a:extLst>
            </p:cNvPr>
            <p:cNvGrpSpPr/>
            <p:nvPr/>
          </p:nvGrpSpPr>
          <p:grpSpPr>
            <a:xfrm>
              <a:off x="8093101" y="2791953"/>
              <a:ext cx="1831339" cy="2567956"/>
              <a:chOff x="8497098" y="2791953"/>
              <a:chExt cx="1831339" cy="2567956"/>
            </a:xfrm>
          </p:grpSpPr>
          <p:sp>
            <p:nvSpPr>
              <p:cNvPr id="46" name="object 46"/>
              <p:cNvSpPr txBox="1"/>
              <p:nvPr/>
            </p:nvSpPr>
            <p:spPr>
              <a:xfrm>
                <a:off x="8896412" y="2791953"/>
                <a:ext cx="1006475" cy="718820"/>
              </a:xfrm>
              <a:prstGeom prst="rect">
                <a:avLst/>
              </a:prstGeom>
            </p:spPr>
            <p:txBody>
              <a:bodyPr vert="horz" wrap="square" lIns="0" tIns="13335" rIns="0" bIns="0" rtlCol="0">
                <a:spAutoFit/>
              </a:bodyPr>
              <a:lstStyle/>
              <a:p>
                <a:pPr marL="17780" algn="ctr">
                  <a:lnSpc>
                    <a:spcPts val="3654"/>
                  </a:lnSpc>
                  <a:spcBef>
                    <a:spcPts val="105"/>
                  </a:spcBef>
                </a:pPr>
                <a:r>
                  <a:rPr sz="2800" b="1" spc="-25" dirty="0">
                    <a:solidFill>
                      <a:srgbClr val="252525"/>
                    </a:solidFill>
                    <a:latin typeface="Tahoma"/>
                    <a:cs typeface="Tahoma"/>
                  </a:rPr>
                  <a:t>89</a:t>
                </a:r>
                <a:endParaRPr sz="2800" dirty="0">
                  <a:latin typeface="Tahoma"/>
                  <a:cs typeface="Tahoma"/>
                </a:endParaRPr>
              </a:p>
              <a:p>
                <a:pPr algn="ctr">
                  <a:lnSpc>
                    <a:spcPts val="1795"/>
                  </a:lnSpc>
                </a:pPr>
                <a:r>
                  <a:rPr sz="1650" b="1" spc="-10" dirty="0">
                    <a:solidFill>
                      <a:srgbClr val="252525"/>
                    </a:solidFill>
                    <a:latin typeface="Yu Gothic UI"/>
                    <a:cs typeface="Yu Gothic UI"/>
                  </a:rPr>
                  <a:t>регионов</a:t>
                </a:r>
                <a:endParaRPr sz="1650" dirty="0">
                  <a:latin typeface="Yu Gothic UI"/>
                  <a:cs typeface="Yu Gothic UI"/>
                </a:endParaRPr>
              </a:p>
            </p:txBody>
          </p:sp>
          <p:sp>
            <p:nvSpPr>
              <p:cNvPr id="47" name="object 47"/>
              <p:cNvSpPr txBox="1"/>
              <p:nvPr/>
            </p:nvSpPr>
            <p:spPr>
              <a:xfrm>
                <a:off x="8497098" y="3727324"/>
                <a:ext cx="1831339" cy="16325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5080" algn="ctr">
                  <a:lnSpc>
                    <a:spcPts val="3560"/>
                  </a:lnSpc>
                  <a:spcBef>
                    <a:spcPts val="100"/>
                  </a:spcBef>
                </a:pPr>
                <a:r>
                  <a:rPr sz="2800" b="1" spc="-250" dirty="0">
                    <a:solidFill>
                      <a:srgbClr val="252525"/>
                    </a:solidFill>
                    <a:latin typeface="Tahoma"/>
                    <a:cs typeface="Tahoma"/>
                  </a:rPr>
                  <a:t>3</a:t>
                </a:r>
                <a:r>
                  <a:rPr sz="2800" b="1" spc="-50" dirty="0">
                    <a:solidFill>
                      <a:srgbClr val="252525"/>
                    </a:solidFill>
                    <a:latin typeface="Tahoma"/>
                    <a:cs typeface="Tahoma"/>
                  </a:rPr>
                  <a:t> </a:t>
                </a:r>
                <a:r>
                  <a:rPr sz="2800" b="1" spc="-254" dirty="0">
                    <a:solidFill>
                      <a:srgbClr val="252525"/>
                    </a:solidFill>
                    <a:latin typeface="Tahoma"/>
                    <a:cs typeface="Tahoma"/>
                  </a:rPr>
                  <a:t>060</a:t>
                </a:r>
                <a:r>
                  <a:rPr sz="2800" b="1" spc="-50" dirty="0">
                    <a:solidFill>
                      <a:srgbClr val="252525"/>
                    </a:solidFill>
                    <a:latin typeface="Tahoma"/>
                    <a:cs typeface="Tahoma"/>
                  </a:rPr>
                  <a:t> </a:t>
                </a:r>
                <a:r>
                  <a:rPr sz="2800" b="1" spc="-280" dirty="0">
                    <a:solidFill>
                      <a:srgbClr val="252525"/>
                    </a:solidFill>
                    <a:latin typeface="Tahoma"/>
                    <a:cs typeface="Tahoma"/>
                  </a:rPr>
                  <a:t>550</a:t>
                </a:r>
                <a:endParaRPr sz="2800" dirty="0">
                  <a:latin typeface="Tahoma"/>
                  <a:cs typeface="Tahoma"/>
                </a:endParaRPr>
              </a:p>
              <a:p>
                <a:pPr marL="635" algn="ctr">
                  <a:lnSpc>
                    <a:spcPts val="1939"/>
                  </a:lnSpc>
                </a:pPr>
                <a:r>
                  <a:rPr sz="1650" b="1" spc="40" dirty="0">
                    <a:solidFill>
                      <a:srgbClr val="252525"/>
                    </a:solidFill>
                    <a:latin typeface="Yu Gothic UI"/>
                    <a:cs typeface="Yu Gothic UI"/>
                  </a:rPr>
                  <a:t>участников</a:t>
                </a:r>
                <a:endParaRPr sz="1650" dirty="0">
                  <a:latin typeface="Yu Gothic UI"/>
                  <a:cs typeface="Yu Gothic UI"/>
                </a:endParaRPr>
              </a:p>
              <a:p>
                <a:pPr algn="ctr">
                  <a:lnSpc>
                    <a:spcPts val="3520"/>
                  </a:lnSpc>
                  <a:spcBef>
                    <a:spcPts val="1725"/>
                  </a:spcBef>
                </a:pPr>
                <a:r>
                  <a:rPr sz="2800" b="1" spc="-254" dirty="0">
                    <a:solidFill>
                      <a:srgbClr val="252525"/>
                    </a:solidFill>
                    <a:latin typeface="Tahoma"/>
                    <a:cs typeface="Tahoma"/>
                  </a:rPr>
                  <a:t>144</a:t>
                </a:r>
                <a:r>
                  <a:rPr sz="3000" b="1" spc="-20" dirty="0">
                    <a:solidFill>
                      <a:srgbClr val="252525"/>
                    </a:solidFill>
                    <a:latin typeface="Tahoma"/>
                    <a:cs typeface="Tahoma"/>
                  </a:rPr>
                  <a:t> </a:t>
                </a:r>
                <a:r>
                  <a:rPr sz="1600" b="1" spc="-105" dirty="0">
                    <a:solidFill>
                      <a:srgbClr val="252525"/>
                    </a:solidFill>
                    <a:latin typeface="Tahoma"/>
                    <a:cs typeface="Tahoma"/>
                  </a:rPr>
                  <a:t>ТЫС.</a:t>
                </a:r>
                <a:r>
                  <a:rPr sz="1600" b="1" spc="-10" dirty="0">
                    <a:solidFill>
                      <a:srgbClr val="252525"/>
                    </a:solidFill>
                    <a:latin typeface="Tahoma"/>
                    <a:cs typeface="Tahoma"/>
                  </a:rPr>
                  <a:t> </a:t>
                </a:r>
                <a:r>
                  <a:rPr sz="1600" b="1" spc="-70" dirty="0">
                    <a:solidFill>
                      <a:srgbClr val="252525"/>
                    </a:solidFill>
                    <a:latin typeface="Tahoma"/>
                    <a:cs typeface="Tahoma"/>
                  </a:rPr>
                  <a:t>ТОНН</a:t>
                </a:r>
                <a:endParaRPr sz="1600" dirty="0">
                  <a:latin typeface="Tahoma"/>
                  <a:cs typeface="Tahoma"/>
                </a:endParaRPr>
              </a:p>
              <a:p>
                <a:pPr marR="5715" algn="ctr">
                  <a:lnSpc>
                    <a:spcPts val="1900"/>
                  </a:lnSpc>
                </a:pPr>
                <a:r>
                  <a:rPr sz="1650" b="1" spc="45" dirty="0">
                    <a:solidFill>
                      <a:srgbClr val="252525"/>
                    </a:solidFill>
                    <a:latin typeface="Yu Gothic UI"/>
                    <a:cs typeface="Yu Gothic UI"/>
                  </a:rPr>
                  <a:t>макулатуры</a:t>
                </a:r>
                <a:endParaRPr sz="1650" dirty="0">
                  <a:latin typeface="Yu Gothic UI"/>
                  <a:cs typeface="Yu Gothic UI"/>
                </a:endParaRPr>
              </a:p>
            </p:txBody>
          </p:sp>
        </p:grpSp>
      </p:grpSp>
      <p:grpSp>
        <p:nvGrpSpPr>
          <p:cNvPr id="60" name="Группа 59">
            <a:extLst>
              <a:ext uri="{FF2B5EF4-FFF2-40B4-BE49-F238E27FC236}">
                <a16:creationId xmlns:a16="http://schemas.microsoft.com/office/drawing/2014/main" id="{6EAA4569-D6D0-AF2A-9139-2407C7EBA915}"/>
              </a:ext>
            </a:extLst>
          </p:cNvPr>
          <p:cNvGrpSpPr/>
          <p:nvPr/>
        </p:nvGrpSpPr>
        <p:grpSpPr>
          <a:xfrm>
            <a:off x="10070054" y="1934543"/>
            <a:ext cx="1968514" cy="3803815"/>
            <a:chOff x="7984883" y="1932236"/>
            <a:chExt cx="1968514" cy="3803815"/>
          </a:xfrm>
        </p:grpSpPr>
        <p:sp>
          <p:nvSpPr>
            <p:cNvPr id="61" name="object 45">
              <a:extLst>
                <a:ext uri="{FF2B5EF4-FFF2-40B4-BE49-F238E27FC236}">
                  <a16:creationId xmlns:a16="http://schemas.microsoft.com/office/drawing/2014/main" id="{6CAEB792-6F38-1B2B-61C6-869EE08D5A52}"/>
                </a:ext>
              </a:extLst>
            </p:cNvPr>
            <p:cNvSpPr txBox="1"/>
            <p:nvPr/>
          </p:nvSpPr>
          <p:spPr>
            <a:xfrm>
              <a:off x="8472992" y="1932236"/>
              <a:ext cx="1026794" cy="4368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2700" b="1" spc="-235" dirty="0">
                  <a:solidFill>
                    <a:srgbClr val="92D050"/>
                  </a:solidFill>
                  <a:latin typeface="Tahoma"/>
                  <a:cs typeface="Tahoma"/>
                </a:rPr>
                <a:t>20</a:t>
              </a:r>
              <a:r>
                <a:rPr lang="ru-RU" sz="2700" b="1" spc="-235" dirty="0">
                  <a:solidFill>
                    <a:srgbClr val="92D050"/>
                  </a:solidFill>
                  <a:latin typeface="Tahoma"/>
                  <a:cs typeface="Tahoma"/>
                </a:rPr>
                <a:t>25</a:t>
              </a:r>
              <a:r>
                <a:rPr sz="2700" b="1" spc="-15" dirty="0">
                  <a:solidFill>
                    <a:srgbClr val="92D050"/>
                  </a:solidFill>
                  <a:latin typeface="Tahoma"/>
                  <a:cs typeface="Tahoma"/>
                </a:rPr>
                <a:t> </a:t>
              </a:r>
              <a:r>
                <a:rPr sz="2700" b="1" spc="-335" dirty="0">
                  <a:solidFill>
                    <a:srgbClr val="92D050"/>
                  </a:solidFill>
                  <a:latin typeface="Tahoma"/>
                  <a:cs typeface="Tahoma"/>
                </a:rPr>
                <a:t>г</a:t>
              </a:r>
              <a:endParaRPr sz="2700" dirty="0">
                <a:latin typeface="Tahoma"/>
                <a:cs typeface="Tahoma"/>
              </a:endParaRPr>
            </a:p>
          </p:txBody>
        </p:sp>
        <p:sp>
          <p:nvSpPr>
            <p:cNvPr id="62" name="object 19">
              <a:extLst>
                <a:ext uri="{FF2B5EF4-FFF2-40B4-BE49-F238E27FC236}">
                  <a16:creationId xmlns:a16="http://schemas.microsoft.com/office/drawing/2014/main" id="{2E2B12FD-B5F1-10D1-F3C9-C78641304ABD}"/>
                </a:ext>
              </a:extLst>
            </p:cNvPr>
            <p:cNvSpPr/>
            <p:nvPr/>
          </p:nvSpPr>
          <p:spPr>
            <a:xfrm>
              <a:off x="7993175" y="2567220"/>
              <a:ext cx="1960221" cy="3168831"/>
            </a:xfrm>
            <a:custGeom>
              <a:avLst/>
              <a:gdLst/>
              <a:ahLst/>
              <a:cxnLst/>
              <a:rect l="l" t="t" r="r" b="b"/>
              <a:pathLst>
                <a:path w="2051685" h="3205479">
                  <a:moveTo>
                    <a:pt x="1877974" y="0"/>
                  </a:moveTo>
                  <a:lnTo>
                    <a:pt x="173202" y="0"/>
                  </a:lnTo>
                  <a:lnTo>
                    <a:pt x="127158" y="6190"/>
                  </a:lnTo>
                  <a:lnTo>
                    <a:pt x="85784" y="23659"/>
                  </a:lnTo>
                  <a:lnTo>
                    <a:pt x="50730" y="50752"/>
                  </a:lnTo>
                  <a:lnTo>
                    <a:pt x="23647" y="85814"/>
                  </a:lnTo>
                  <a:lnTo>
                    <a:pt x="6187" y="127191"/>
                  </a:lnTo>
                  <a:lnTo>
                    <a:pt x="0" y="173227"/>
                  </a:lnTo>
                  <a:lnTo>
                    <a:pt x="0" y="3031744"/>
                  </a:lnTo>
                  <a:lnTo>
                    <a:pt x="6187" y="3077803"/>
                  </a:lnTo>
                  <a:lnTo>
                    <a:pt x="23647" y="3119189"/>
                  </a:lnTo>
                  <a:lnTo>
                    <a:pt x="50730" y="3154249"/>
                  </a:lnTo>
                  <a:lnTo>
                    <a:pt x="85784" y="3181335"/>
                  </a:lnTo>
                  <a:lnTo>
                    <a:pt x="127158" y="3198797"/>
                  </a:lnTo>
                  <a:lnTo>
                    <a:pt x="173202" y="3204984"/>
                  </a:lnTo>
                  <a:lnTo>
                    <a:pt x="1877974" y="3204984"/>
                  </a:lnTo>
                  <a:lnTo>
                    <a:pt x="1924011" y="3198797"/>
                  </a:lnTo>
                  <a:lnTo>
                    <a:pt x="1965388" y="3181335"/>
                  </a:lnTo>
                  <a:lnTo>
                    <a:pt x="2000450" y="3154249"/>
                  </a:lnTo>
                  <a:lnTo>
                    <a:pt x="2027542" y="3119189"/>
                  </a:lnTo>
                  <a:lnTo>
                    <a:pt x="2045011" y="3077803"/>
                  </a:lnTo>
                  <a:lnTo>
                    <a:pt x="2051202" y="3031744"/>
                  </a:lnTo>
                  <a:lnTo>
                    <a:pt x="2051202" y="173227"/>
                  </a:lnTo>
                  <a:lnTo>
                    <a:pt x="2045011" y="127191"/>
                  </a:lnTo>
                  <a:lnTo>
                    <a:pt x="2027542" y="85814"/>
                  </a:lnTo>
                  <a:lnTo>
                    <a:pt x="2000450" y="50752"/>
                  </a:lnTo>
                  <a:lnTo>
                    <a:pt x="1965388" y="23659"/>
                  </a:lnTo>
                  <a:lnTo>
                    <a:pt x="1924011" y="6190"/>
                  </a:lnTo>
                  <a:lnTo>
                    <a:pt x="1877974" y="0"/>
                  </a:lnTo>
                  <a:close/>
                </a:path>
              </a:pathLst>
            </a:custGeom>
            <a:solidFill>
              <a:srgbClr val="D2B8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63" name="Группа 62">
              <a:extLst>
                <a:ext uri="{FF2B5EF4-FFF2-40B4-BE49-F238E27FC236}">
                  <a16:creationId xmlns:a16="http://schemas.microsoft.com/office/drawing/2014/main" id="{0632A59B-72DD-AEA4-03BC-A448175770CB}"/>
                </a:ext>
              </a:extLst>
            </p:cNvPr>
            <p:cNvGrpSpPr/>
            <p:nvPr/>
          </p:nvGrpSpPr>
          <p:grpSpPr>
            <a:xfrm>
              <a:off x="7984883" y="2791953"/>
              <a:ext cx="1968514" cy="2564022"/>
              <a:chOff x="8388880" y="2791953"/>
              <a:chExt cx="1968514" cy="2564022"/>
            </a:xfrm>
          </p:grpSpPr>
          <p:sp>
            <p:nvSpPr>
              <p:cNvPr id="64" name="object 46">
                <a:extLst>
                  <a:ext uri="{FF2B5EF4-FFF2-40B4-BE49-F238E27FC236}">
                    <a16:creationId xmlns:a16="http://schemas.microsoft.com/office/drawing/2014/main" id="{15DD1C5C-A8CC-2EDB-8197-49668BE7F0C5}"/>
                  </a:ext>
                </a:extLst>
              </p:cNvPr>
              <p:cNvSpPr txBox="1"/>
              <p:nvPr/>
            </p:nvSpPr>
            <p:spPr>
              <a:xfrm>
                <a:off x="8896412" y="2791953"/>
                <a:ext cx="1006475" cy="718820"/>
              </a:xfrm>
              <a:prstGeom prst="rect">
                <a:avLst/>
              </a:prstGeom>
            </p:spPr>
            <p:txBody>
              <a:bodyPr vert="horz" wrap="square" lIns="0" tIns="13335" rIns="0" bIns="0" rtlCol="0">
                <a:spAutoFit/>
              </a:bodyPr>
              <a:lstStyle/>
              <a:p>
                <a:pPr marL="17780" algn="ctr">
                  <a:lnSpc>
                    <a:spcPts val="3654"/>
                  </a:lnSpc>
                  <a:spcBef>
                    <a:spcPts val="105"/>
                  </a:spcBef>
                </a:pPr>
                <a:r>
                  <a:rPr sz="2800" b="1" spc="-25" dirty="0">
                    <a:solidFill>
                      <a:srgbClr val="252525"/>
                    </a:solidFill>
                    <a:latin typeface="Tahoma"/>
                    <a:cs typeface="Tahoma"/>
                  </a:rPr>
                  <a:t>89</a:t>
                </a:r>
                <a:endParaRPr sz="2800" dirty="0">
                  <a:latin typeface="Tahoma"/>
                  <a:cs typeface="Tahoma"/>
                </a:endParaRPr>
              </a:p>
              <a:p>
                <a:pPr algn="ctr">
                  <a:lnSpc>
                    <a:spcPts val="1795"/>
                  </a:lnSpc>
                </a:pPr>
                <a:r>
                  <a:rPr sz="1650" b="1" spc="-10" dirty="0">
                    <a:solidFill>
                      <a:srgbClr val="252525"/>
                    </a:solidFill>
                    <a:latin typeface="Yu Gothic UI"/>
                    <a:cs typeface="Yu Gothic UI"/>
                  </a:rPr>
                  <a:t>регионов</a:t>
                </a:r>
                <a:endParaRPr sz="1650" dirty="0">
                  <a:latin typeface="Yu Gothic UI"/>
                  <a:cs typeface="Yu Gothic UI"/>
                </a:endParaRPr>
              </a:p>
            </p:txBody>
          </p:sp>
          <p:sp>
            <p:nvSpPr>
              <p:cNvPr id="65" name="object 47">
                <a:extLst>
                  <a:ext uri="{FF2B5EF4-FFF2-40B4-BE49-F238E27FC236}">
                    <a16:creationId xmlns:a16="http://schemas.microsoft.com/office/drawing/2014/main" id="{1F75F687-676F-7491-52DF-45F01FBE68E1}"/>
                  </a:ext>
                </a:extLst>
              </p:cNvPr>
              <p:cNvSpPr txBox="1"/>
              <p:nvPr/>
            </p:nvSpPr>
            <p:spPr>
              <a:xfrm>
                <a:off x="8388880" y="3727324"/>
                <a:ext cx="1968514" cy="162865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5080" algn="ctr">
                  <a:lnSpc>
                    <a:spcPts val="3560"/>
                  </a:lnSpc>
                  <a:spcBef>
                    <a:spcPts val="100"/>
                  </a:spcBef>
                </a:pPr>
                <a:r>
                  <a:rPr lang="ru-RU" sz="2800" b="1" spc="-250" dirty="0">
                    <a:solidFill>
                      <a:srgbClr val="252525"/>
                    </a:solidFill>
                    <a:latin typeface="Tahoma"/>
                    <a:cs typeface="Tahoma"/>
                  </a:rPr>
                  <a:t>2 548 689</a:t>
                </a:r>
                <a:endParaRPr sz="2800" dirty="0">
                  <a:latin typeface="Tahoma"/>
                  <a:cs typeface="Tahoma"/>
                </a:endParaRPr>
              </a:p>
              <a:p>
                <a:pPr marL="635" algn="ctr">
                  <a:lnSpc>
                    <a:spcPts val="1939"/>
                  </a:lnSpc>
                </a:pPr>
                <a:r>
                  <a:rPr sz="1650" b="1" spc="40" dirty="0">
                    <a:solidFill>
                      <a:srgbClr val="252525"/>
                    </a:solidFill>
                    <a:latin typeface="Yu Gothic UI"/>
                    <a:cs typeface="Yu Gothic UI"/>
                  </a:rPr>
                  <a:t>участников</a:t>
                </a:r>
                <a:endParaRPr sz="1650" dirty="0">
                  <a:latin typeface="Yu Gothic UI"/>
                  <a:cs typeface="Yu Gothic UI"/>
                </a:endParaRPr>
              </a:p>
              <a:p>
                <a:pPr algn="ctr">
                  <a:lnSpc>
                    <a:spcPts val="3520"/>
                  </a:lnSpc>
                  <a:spcBef>
                    <a:spcPts val="1725"/>
                  </a:spcBef>
                </a:pPr>
                <a:r>
                  <a:rPr lang="ru-RU" sz="2800" b="1" spc="-254" dirty="0">
                    <a:solidFill>
                      <a:srgbClr val="252525"/>
                    </a:solidFill>
                    <a:latin typeface="Tahoma"/>
                    <a:cs typeface="Tahoma"/>
                  </a:rPr>
                  <a:t>393</a:t>
                </a:r>
                <a:r>
                  <a:rPr sz="3000" b="1" spc="-20" dirty="0">
                    <a:solidFill>
                      <a:srgbClr val="252525"/>
                    </a:solidFill>
                    <a:latin typeface="Tahoma"/>
                    <a:cs typeface="Tahoma"/>
                  </a:rPr>
                  <a:t> </a:t>
                </a:r>
                <a:r>
                  <a:rPr sz="1600" b="1" spc="-105" dirty="0">
                    <a:solidFill>
                      <a:srgbClr val="252525"/>
                    </a:solidFill>
                    <a:latin typeface="Tahoma"/>
                    <a:cs typeface="Tahoma"/>
                  </a:rPr>
                  <a:t>ТЫС.</a:t>
                </a:r>
                <a:r>
                  <a:rPr sz="1600" b="1" spc="-10" dirty="0">
                    <a:solidFill>
                      <a:srgbClr val="252525"/>
                    </a:solidFill>
                    <a:latin typeface="Tahoma"/>
                    <a:cs typeface="Tahoma"/>
                  </a:rPr>
                  <a:t> </a:t>
                </a:r>
                <a:r>
                  <a:rPr sz="1600" b="1" spc="-70" dirty="0">
                    <a:solidFill>
                      <a:srgbClr val="252525"/>
                    </a:solidFill>
                    <a:latin typeface="Tahoma"/>
                    <a:cs typeface="Tahoma"/>
                  </a:rPr>
                  <a:t>ТОНН</a:t>
                </a:r>
                <a:endParaRPr sz="1600" dirty="0">
                  <a:latin typeface="Tahoma"/>
                  <a:cs typeface="Tahoma"/>
                </a:endParaRPr>
              </a:p>
              <a:p>
                <a:pPr marR="5715" algn="ctr">
                  <a:lnSpc>
                    <a:spcPts val="1900"/>
                  </a:lnSpc>
                </a:pPr>
                <a:r>
                  <a:rPr sz="1650" b="1" spc="45" dirty="0">
                    <a:solidFill>
                      <a:srgbClr val="252525"/>
                    </a:solidFill>
                    <a:latin typeface="Yu Gothic UI"/>
                    <a:cs typeface="Yu Gothic UI"/>
                  </a:rPr>
                  <a:t>макулатуры</a:t>
                </a:r>
                <a:endParaRPr sz="1650" dirty="0">
                  <a:latin typeface="Yu Gothic UI"/>
                  <a:cs typeface="Yu Gothic UI"/>
                </a:endParaRPr>
              </a:p>
            </p:txBody>
          </p:sp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D0BB0-1BB5-E43C-4EC8-2FF187D02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ject 4">
            <a:extLst>
              <a:ext uri="{FF2B5EF4-FFF2-40B4-BE49-F238E27FC236}">
                <a16:creationId xmlns:a16="http://schemas.microsoft.com/office/drawing/2014/main" id="{608B8F51-D0F6-7FA0-431D-50E09199059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10891777" y="762000"/>
            <a:ext cx="1904110" cy="43286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826BD2-F20C-77C3-D5D9-CEDB97D162B3}"/>
              </a:ext>
            </a:extLst>
          </p:cNvPr>
          <p:cNvSpPr txBox="1"/>
          <p:nvPr/>
        </p:nvSpPr>
        <p:spPr>
          <a:xfrm>
            <a:off x="0" y="-6270"/>
            <a:ext cx="12192000" cy="686307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defTabSz="914400" eaLnBrk="1" hangingPunct="1">
              <a:lnSpc>
                <a:spcPct val="90000"/>
              </a:lnSpc>
              <a:spcBef>
                <a:spcPct val="0"/>
              </a:spcBef>
              <a:defRPr sz="4100" kern="1200">
                <a:solidFill>
                  <a:schemeClr val="tx1"/>
                </a:solidFill>
                <a:latin typeface="Bahnschrift" panose="020B0502040204020203" pitchFamily="34" charset="0"/>
                <a:ea typeface="Microsoft YaHei" panose="020B0503020204020204" pitchFamily="34" charset="-122"/>
                <a:cs typeface="Calibri Light" panose="020F0302020204030204" pitchFamily="34" charset="0"/>
              </a:defRPr>
            </a:lvl1pPr>
          </a:lstStyle>
          <a:p>
            <a:pPr algn="ctr">
              <a:buClr>
                <a:srgbClr val="92D050"/>
              </a:buClr>
            </a:pPr>
            <a:r>
              <a:rPr lang="ru-RU" sz="2300" b="1" dirty="0"/>
              <a:t>Итоги </a:t>
            </a:r>
            <a:r>
              <a:rPr lang="ru-RU" sz="2300" b="1" dirty="0" err="1"/>
              <a:t>Бумбатла</a:t>
            </a:r>
            <a:r>
              <a:rPr lang="ru-RU" sz="2300" b="1" dirty="0"/>
              <a:t> 2025 года в Калининградской области </a:t>
            </a:r>
            <a:endParaRPr lang="ru-RU" sz="1050" dirty="0">
              <a:latin typeface="Bahnschrif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643954-3580-4B2D-A017-DEC8284ED388}"/>
              </a:ext>
            </a:extLst>
          </p:cNvPr>
          <p:cNvSpPr txBox="1"/>
          <p:nvPr/>
        </p:nvSpPr>
        <p:spPr>
          <a:xfrm>
            <a:off x="463448" y="1905000"/>
            <a:ext cx="5632552" cy="392992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800"/>
              </a:spcAft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Калининградская область собра</a:t>
            </a:r>
            <a:r>
              <a:rPr lang="ru-RU" kern="1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</a:t>
            </a: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87 тонн </a:t>
            </a: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макулатуры и заняла </a:t>
            </a:r>
            <a:r>
              <a:rPr lang="ru-RU" b="1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 место</a:t>
            </a:r>
            <a:endParaRPr lang="ru-RU" kern="100" dirty="0"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kern="1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</a:t>
            </a: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олее 70% от общего количества собранной </a:t>
            </a:r>
            <a:b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регионе макулатуры (</a:t>
            </a:r>
            <a:r>
              <a:rPr lang="ru-RU" b="1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63 тонны</a:t>
            </a: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вывез Региональный оператор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kern="1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Вывоз в рамках централизованного сбора макулатуры обеспечен Региональным оператором из </a:t>
            </a:r>
            <a:r>
              <a:rPr lang="ru-RU" b="1" kern="1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 муниципальных образований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рамках индивидуального и семейного зачета жители г. Калининграда </a:t>
            </a:r>
            <a:r>
              <a:rPr lang="ru-RU" kern="1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</a:t>
            </a:r>
            <a:r>
              <a:rPr lang="ru-RU" kern="100" dirty="0"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сдавали макулатуру в контейнеры для раздельного сбора отходов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FB7D678-9939-7559-93FD-0344FDDA06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219200"/>
            <a:ext cx="3962400" cy="5283200"/>
          </a:xfrm>
          <a:prstGeom prst="rect">
            <a:avLst/>
          </a:prstGeom>
        </p:spPr>
      </p:pic>
      <p:pic>
        <p:nvPicPr>
          <p:cNvPr id="9" name="object 18">
            <a:extLst>
              <a:ext uri="{FF2B5EF4-FFF2-40B4-BE49-F238E27FC236}">
                <a16:creationId xmlns:a16="http://schemas.microsoft.com/office/drawing/2014/main" id="{04100C06-F67D-174E-4C40-1216BCA3726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0059622" y="4791731"/>
            <a:ext cx="1421345" cy="284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02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66316" y="6456730"/>
            <a:ext cx="64769" cy="13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25"/>
              </a:lnSpc>
            </a:pPr>
            <a:r>
              <a:rPr sz="900" b="1" spc="-50" dirty="0">
                <a:solidFill>
                  <a:srgbClr val="5E5E5E"/>
                </a:solidFill>
                <a:latin typeface="Yu Gothic UI"/>
                <a:cs typeface="Yu Gothic UI"/>
              </a:rPr>
              <a:t>2</a:t>
            </a:r>
            <a:endParaRPr sz="900">
              <a:latin typeface="Yu Gothic UI"/>
              <a:cs typeface="Yu Gothic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646536"/>
            <a:ext cx="12187682" cy="121146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673342" y="1371346"/>
            <a:ext cx="4824730" cy="41573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125"/>
              </a:lnSpc>
              <a:spcBef>
                <a:spcPts val="120"/>
              </a:spcBef>
            </a:pP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белая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95" dirty="0">
                <a:solidFill>
                  <a:srgbClr val="252525"/>
                </a:solidFill>
                <a:latin typeface="Verdana"/>
                <a:cs typeface="Verdana"/>
              </a:rPr>
              <a:t>и</a:t>
            </a:r>
            <a:r>
              <a:rPr sz="1850" spc="-3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цветная</a:t>
            </a:r>
            <a:r>
              <a:rPr sz="1850" spc="-1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бумага</a:t>
            </a:r>
            <a:r>
              <a:rPr sz="1850" spc="-1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(линованная,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ts val="2125"/>
              </a:lnSpc>
            </a:pP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копировальная,</a:t>
            </a:r>
            <a:r>
              <a:rPr sz="1850" spc="7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компьютерная)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850" spc="45" dirty="0">
                <a:solidFill>
                  <a:srgbClr val="252525"/>
                </a:solidFill>
                <a:latin typeface="Verdana"/>
                <a:cs typeface="Verdana"/>
              </a:rPr>
              <a:t>бумажные</a:t>
            </a:r>
            <a:r>
              <a:rPr sz="1850" spc="-9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пакеты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открытки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ts val="2125"/>
              </a:lnSpc>
              <a:spcBef>
                <a:spcPts val="805"/>
              </a:spcBef>
            </a:pPr>
            <a:r>
              <a:rPr sz="1850" spc="45" dirty="0">
                <a:solidFill>
                  <a:srgbClr val="252525"/>
                </a:solidFill>
                <a:latin typeface="Verdana"/>
                <a:cs typeface="Verdana"/>
              </a:rPr>
              <a:t>бумажные</a:t>
            </a:r>
            <a:r>
              <a:rPr sz="1850" spc="-9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конверты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ts val="2125"/>
              </a:lnSpc>
            </a:pPr>
            <a:r>
              <a:rPr sz="1850" spc="-25" dirty="0">
                <a:solidFill>
                  <a:srgbClr val="252525"/>
                </a:solidFill>
                <a:latin typeface="Verdana"/>
                <a:cs typeface="Verdana"/>
              </a:rPr>
              <a:t>(без</a:t>
            </a:r>
            <a:r>
              <a:rPr sz="1850" spc="6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пластикового</a:t>
            </a:r>
            <a:r>
              <a:rPr sz="1850" spc="1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окошка)</a:t>
            </a:r>
            <a:endParaRPr sz="1850">
              <a:latin typeface="Verdana"/>
              <a:cs typeface="Verdana"/>
            </a:endParaRPr>
          </a:p>
          <a:p>
            <a:pPr marL="12700" marR="2214245">
              <a:lnSpc>
                <a:spcPts val="3030"/>
              </a:lnSpc>
              <a:spcBef>
                <a:spcPts val="229"/>
              </a:spcBef>
            </a:pP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оберточная</a:t>
            </a:r>
            <a:r>
              <a:rPr sz="1850" spc="29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бумага </a:t>
            </a: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картонные</a:t>
            </a:r>
            <a:r>
              <a:rPr sz="1850" spc="15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изделия </a:t>
            </a:r>
            <a:r>
              <a:rPr sz="1850" spc="45" dirty="0">
                <a:solidFill>
                  <a:srgbClr val="252525"/>
                </a:solidFill>
                <a:latin typeface="Verdana"/>
                <a:cs typeface="Verdana"/>
              </a:rPr>
              <a:t>бумажные</a:t>
            </a:r>
            <a:r>
              <a:rPr sz="1850" spc="-9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20" dirty="0">
                <a:solidFill>
                  <a:srgbClr val="252525"/>
                </a:solidFill>
                <a:latin typeface="Verdana"/>
                <a:cs typeface="Verdana"/>
              </a:rPr>
              <a:t>упаковки,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ts val="1780"/>
              </a:lnSpc>
            </a:pP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в</a:t>
            </a:r>
            <a:r>
              <a:rPr sz="1850" spc="-7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60" dirty="0">
                <a:solidFill>
                  <a:srgbClr val="252525"/>
                </a:solidFill>
                <a:latin typeface="Verdana"/>
                <a:cs typeface="Verdana"/>
              </a:rPr>
              <a:t>т.ч.</a:t>
            </a:r>
            <a:r>
              <a:rPr sz="1850" spc="-4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обувные</a:t>
            </a:r>
            <a:r>
              <a:rPr sz="1850" spc="-3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40" dirty="0">
                <a:solidFill>
                  <a:srgbClr val="252525"/>
                </a:solidFill>
                <a:latin typeface="Verdana"/>
                <a:cs typeface="Verdana"/>
              </a:rPr>
              <a:t>коробки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850" spc="45" dirty="0">
                <a:solidFill>
                  <a:srgbClr val="252525"/>
                </a:solidFill>
                <a:latin typeface="Verdana"/>
                <a:cs typeface="Verdana"/>
              </a:rPr>
              <a:t>книги</a:t>
            </a:r>
            <a:endParaRPr sz="185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850" spc="-50" dirty="0">
                <a:solidFill>
                  <a:srgbClr val="252525"/>
                </a:solidFill>
                <a:latin typeface="Verdana"/>
                <a:cs typeface="Verdana"/>
              </a:rPr>
              <a:t>газеты,</a:t>
            </a:r>
            <a:r>
              <a:rPr sz="1850" spc="-5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журналы</a:t>
            </a:r>
            <a:r>
              <a:rPr sz="1850" spc="-60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95" dirty="0">
                <a:solidFill>
                  <a:srgbClr val="252525"/>
                </a:solidFill>
                <a:latin typeface="Verdana"/>
                <a:cs typeface="Verdana"/>
              </a:rPr>
              <a:t>и</a:t>
            </a:r>
            <a:r>
              <a:rPr sz="1850" spc="-7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dirty="0">
                <a:solidFill>
                  <a:srgbClr val="252525"/>
                </a:solidFill>
                <a:latin typeface="Verdana"/>
                <a:cs typeface="Verdana"/>
              </a:rPr>
              <a:t>другая</a:t>
            </a:r>
            <a:r>
              <a:rPr sz="1850" spc="-65" dirty="0">
                <a:solidFill>
                  <a:srgbClr val="252525"/>
                </a:solidFill>
                <a:latin typeface="Verdana"/>
                <a:cs typeface="Verdana"/>
              </a:rPr>
              <a:t> </a:t>
            </a:r>
            <a:r>
              <a:rPr sz="1850" spc="-10" dirty="0">
                <a:solidFill>
                  <a:srgbClr val="252525"/>
                </a:solidFill>
                <a:latin typeface="Verdana"/>
                <a:cs typeface="Verdana"/>
              </a:rPr>
              <a:t>полиграфия</a:t>
            </a:r>
            <a:endParaRPr sz="185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1527810"/>
            <a:ext cx="506145" cy="2413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2027301"/>
            <a:ext cx="506145" cy="2413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2463038"/>
            <a:ext cx="506145" cy="24130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2942717"/>
            <a:ext cx="506145" cy="24130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3894454"/>
            <a:ext cx="506145" cy="24130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4354195"/>
            <a:ext cx="506145" cy="24130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4889372"/>
            <a:ext cx="506145" cy="24130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5565" y="5253735"/>
            <a:ext cx="506145" cy="241300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672211" y="1758442"/>
            <a:ext cx="11520170" cy="4157979"/>
            <a:chOff x="672211" y="1758442"/>
            <a:chExt cx="11520170" cy="4157979"/>
          </a:xfrm>
        </p:grpSpPr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7593" y="3891076"/>
              <a:ext cx="2061337" cy="200469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2211" y="2711323"/>
              <a:ext cx="2675001" cy="176250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483977" y="1758442"/>
              <a:ext cx="1617472" cy="254469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78380" y="3482340"/>
              <a:ext cx="1057643" cy="105613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04034" y="3505733"/>
              <a:ext cx="983437" cy="98155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5565" y="3475355"/>
              <a:ext cx="506145" cy="2413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32959" y="4860036"/>
              <a:ext cx="1057643" cy="105613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658740" y="4883658"/>
              <a:ext cx="983360" cy="98151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409683" y="3166364"/>
              <a:ext cx="2782316" cy="215773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266931" y="2968752"/>
              <a:ext cx="925068" cy="105613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292713" y="2991637"/>
              <a:ext cx="899286" cy="98155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238231" y="4140708"/>
              <a:ext cx="1057643" cy="105613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263886" y="4163212"/>
              <a:ext cx="983437" cy="981557"/>
            </a:xfrm>
            <a:prstGeom prst="rect">
              <a:avLst/>
            </a:prstGeom>
          </p:spPr>
        </p:pic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812698" y="1348485"/>
            <a:ext cx="3520440" cy="156210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 marR="5080">
              <a:lnSpc>
                <a:spcPts val="3890"/>
              </a:lnSpc>
              <a:spcBef>
                <a:spcPts val="585"/>
              </a:spcBef>
            </a:pPr>
            <a:r>
              <a:rPr spc="-135" dirty="0"/>
              <a:t>КАКАЯ</a:t>
            </a:r>
            <a:r>
              <a:rPr spc="-120" dirty="0"/>
              <a:t> </a:t>
            </a:r>
            <a:r>
              <a:rPr spc="-70" dirty="0"/>
              <a:t>БУМАГА </a:t>
            </a:r>
            <a:r>
              <a:rPr spc="-10" dirty="0">
                <a:solidFill>
                  <a:srgbClr val="92D050"/>
                </a:solidFill>
              </a:rPr>
              <a:t>ПОДХОДИТ</a:t>
            </a:r>
          </a:p>
          <a:p>
            <a:pPr marL="12700">
              <a:lnSpc>
                <a:spcPts val="3829"/>
              </a:lnSpc>
            </a:pPr>
            <a:r>
              <a:rPr spc="-275" dirty="0"/>
              <a:t>ДЛЯ</a:t>
            </a:r>
            <a:r>
              <a:rPr spc="-35" dirty="0"/>
              <a:t> </a:t>
            </a:r>
            <a:r>
              <a:rPr spc="-50" dirty="0"/>
              <a:t>УЧАСТИЯ?</a:t>
            </a:r>
          </a:p>
        </p:txBody>
      </p:sp>
      <p:grpSp>
        <p:nvGrpSpPr>
          <p:cNvPr id="28" name="object 28"/>
          <p:cNvGrpSpPr/>
          <p:nvPr/>
        </p:nvGrpSpPr>
        <p:grpSpPr>
          <a:xfrm>
            <a:off x="-1" y="3840607"/>
            <a:ext cx="4142104" cy="3017520"/>
            <a:chOff x="-1" y="3840607"/>
            <a:chExt cx="4142104" cy="3017520"/>
          </a:xfrm>
        </p:grpSpPr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4486732"/>
              <a:ext cx="4141977" cy="237126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-1" y="3840607"/>
              <a:ext cx="2676272" cy="3017391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184038" y="181679"/>
            <a:ext cx="1821180" cy="629920"/>
            <a:chOff x="184038" y="181679"/>
            <a:chExt cx="1821180" cy="629920"/>
          </a:xfrm>
        </p:grpSpPr>
        <p:pic>
          <p:nvPicPr>
            <p:cNvPr id="32" name="object 3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</p:grpSp>
      <p:pic>
        <p:nvPicPr>
          <p:cNvPr id="35" name="object 3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9247378" y="0"/>
            <a:ext cx="2944622" cy="200177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10257" y="4004055"/>
            <a:ext cx="2521572" cy="252667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175637"/>
            <a:ext cx="3656431" cy="396378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32771" y="2325370"/>
            <a:ext cx="2297810" cy="289432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-574" y="533374"/>
            <a:ext cx="108585" cy="792480"/>
          </a:xfrm>
          <a:custGeom>
            <a:avLst/>
            <a:gdLst/>
            <a:ahLst/>
            <a:cxnLst/>
            <a:rect l="l" t="t" r="r" b="b"/>
            <a:pathLst>
              <a:path w="108585" h="792480">
                <a:moveTo>
                  <a:pt x="107999" y="0"/>
                </a:moveTo>
                <a:lnTo>
                  <a:pt x="0" y="0"/>
                </a:lnTo>
                <a:lnTo>
                  <a:pt x="0" y="791997"/>
                </a:lnTo>
                <a:lnTo>
                  <a:pt x="107999" y="791997"/>
                </a:lnTo>
                <a:lnTo>
                  <a:pt x="107999" y="0"/>
                </a:lnTo>
                <a:close/>
              </a:path>
            </a:pathLst>
          </a:custGeom>
          <a:solidFill>
            <a:srgbClr val="79B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10896981" y="6351447"/>
            <a:ext cx="731520" cy="513080"/>
            <a:chOff x="10896981" y="6351447"/>
            <a:chExt cx="731520" cy="513080"/>
          </a:xfrm>
        </p:grpSpPr>
        <p:sp>
          <p:nvSpPr>
            <p:cNvPr id="7" name="object 7"/>
            <p:cNvSpPr/>
            <p:nvPr/>
          </p:nvSpPr>
          <p:spPr>
            <a:xfrm>
              <a:off x="10903389" y="6357797"/>
              <a:ext cx="718820" cy="500380"/>
            </a:xfrm>
            <a:custGeom>
              <a:avLst/>
              <a:gdLst/>
              <a:ahLst/>
              <a:cxnLst/>
              <a:rect l="l" t="t" r="r" b="b"/>
              <a:pathLst>
                <a:path w="718820" h="500379">
                  <a:moveTo>
                    <a:pt x="550232" y="0"/>
                  </a:moveTo>
                  <a:lnTo>
                    <a:pt x="529063" y="1092"/>
                  </a:lnTo>
                  <a:lnTo>
                    <a:pt x="529192" y="1092"/>
                  </a:lnTo>
                  <a:lnTo>
                    <a:pt x="509409" y="4371"/>
                  </a:lnTo>
                  <a:lnTo>
                    <a:pt x="458334" y="26857"/>
                  </a:lnTo>
                  <a:lnTo>
                    <a:pt x="422597" y="65862"/>
                  </a:lnTo>
                  <a:lnTo>
                    <a:pt x="405327" y="116464"/>
                  </a:lnTo>
                  <a:lnTo>
                    <a:pt x="404182" y="135026"/>
                  </a:lnTo>
                  <a:lnTo>
                    <a:pt x="404873" y="148711"/>
                  </a:lnTo>
                  <a:lnTo>
                    <a:pt x="415231" y="187667"/>
                  </a:lnTo>
                  <a:lnTo>
                    <a:pt x="437930" y="223486"/>
                  </a:lnTo>
                  <a:lnTo>
                    <a:pt x="448124" y="234721"/>
                  </a:lnTo>
                  <a:lnTo>
                    <a:pt x="432501" y="247539"/>
                  </a:lnTo>
                  <a:lnTo>
                    <a:pt x="398086" y="291084"/>
                  </a:lnTo>
                  <a:lnTo>
                    <a:pt x="382538" y="342020"/>
                  </a:lnTo>
                  <a:lnTo>
                    <a:pt x="382495" y="342265"/>
                  </a:lnTo>
                  <a:lnTo>
                    <a:pt x="381449" y="361022"/>
                  </a:lnTo>
                  <a:lnTo>
                    <a:pt x="382583" y="379995"/>
                  </a:lnTo>
                  <a:lnTo>
                    <a:pt x="382680" y="381623"/>
                  </a:lnTo>
                  <a:lnTo>
                    <a:pt x="382739" y="382603"/>
                  </a:lnTo>
                  <a:lnTo>
                    <a:pt x="386536" y="402586"/>
                  </a:lnTo>
                  <a:lnTo>
                    <a:pt x="386624" y="403049"/>
                  </a:lnTo>
                  <a:lnTo>
                    <a:pt x="402277" y="440532"/>
                  </a:lnTo>
                  <a:lnTo>
                    <a:pt x="426550" y="471280"/>
                  </a:lnTo>
                  <a:lnTo>
                    <a:pt x="475387" y="500202"/>
                  </a:lnTo>
                  <a:lnTo>
                    <a:pt x="622561" y="500202"/>
                  </a:lnTo>
                  <a:lnTo>
                    <a:pt x="658230" y="482326"/>
                  </a:lnTo>
                  <a:lnTo>
                    <a:pt x="686424" y="455463"/>
                  </a:lnTo>
                  <a:lnTo>
                    <a:pt x="705751" y="422904"/>
                  </a:lnTo>
                  <a:lnTo>
                    <a:pt x="549978" y="422904"/>
                  </a:lnTo>
                  <a:lnTo>
                    <a:pt x="534375" y="421717"/>
                  </a:lnTo>
                  <a:lnTo>
                    <a:pt x="533615" y="421717"/>
                  </a:lnTo>
                  <a:lnTo>
                    <a:pt x="518292" y="417825"/>
                  </a:lnTo>
                  <a:lnTo>
                    <a:pt x="484055" y="391858"/>
                  </a:lnTo>
                  <a:lnTo>
                    <a:pt x="472000" y="352856"/>
                  </a:lnTo>
                  <a:lnTo>
                    <a:pt x="473293" y="340416"/>
                  </a:lnTo>
                  <a:lnTo>
                    <a:pt x="494733" y="304457"/>
                  </a:lnTo>
                  <a:lnTo>
                    <a:pt x="534863" y="285406"/>
                  </a:lnTo>
                  <a:lnTo>
                    <a:pt x="550867" y="284137"/>
                  </a:lnTo>
                  <a:lnTo>
                    <a:pt x="697625" y="284137"/>
                  </a:lnTo>
                  <a:lnTo>
                    <a:pt x="690821" y="273245"/>
                  </a:lnTo>
                  <a:lnTo>
                    <a:pt x="679010" y="258897"/>
                  </a:lnTo>
                  <a:lnTo>
                    <a:pt x="665294" y="246056"/>
                  </a:lnTo>
                  <a:lnTo>
                    <a:pt x="649673" y="234721"/>
                  </a:lnTo>
                  <a:lnTo>
                    <a:pt x="661605" y="221193"/>
                  </a:lnTo>
                  <a:lnTo>
                    <a:pt x="671501" y="208346"/>
                  </a:lnTo>
                  <a:lnTo>
                    <a:pt x="678472" y="197573"/>
                  </a:lnTo>
                  <a:lnTo>
                    <a:pt x="548962" y="197573"/>
                  </a:lnTo>
                  <a:lnTo>
                    <a:pt x="538240" y="196606"/>
                  </a:lnTo>
                  <a:lnTo>
                    <a:pt x="538076" y="196606"/>
                  </a:lnTo>
                  <a:lnTo>
                    <a:pt x="528260" y="193705"/>
                  </a:lnTo>
                  <a:lnTo>
                    <a:pt x="528131" y="193705"/>
                  </a:lnTo>
                  <a:lnTo>
                    <a:pt x="499003" y="164055"/>
                  </a:lnTo>
                  <a:lnTo>
                    <a:pt x="495114" y="142557"/>
                  </a:lnTo>
                  <a:lnTo>
                    <a:pt x="496023" y="131394"/>
                  </a:lnTo>
                  <a:lnTo>
                    <a:pt x="517682" y="97632"/>
                  </a:lnTo>
                  <a:lnTo>
                    <a:pt x="547311" y="89204"/>
                  </a:lnTo>
                  <a:lnTo>
                    <a:pt x="686447" y="89204"/>
                  </a:lnTo>
                  <a:lnTo>
                    <a:pt x="684511" y="83565"/>
                  </a:lnTo>
                  <a:lnTo>
                    <a:pt x="654245" y="38661"/>
                  </a:lnTo>
                  <a:lnTo>
                    <a:pt x="608454" y="9836"/>
                  </a:lnTo>
                  <a:lnTo>
                    <a:pt x="570925" y="1092"/>
                  </a:lnTo>
                  <a:lnTo>
                    <a:pt x="550232" y="0"/>
                  </a:lnTo>
                  <a:close/>
                </a:path>
                <a:path w="718820" h="500379">
                  <a:moveTo>
                    <a:pt x="697625" y="284137"/>
                  </a:moveTo>
                  <a:lnTo>
                    <a:pt x="550867" y="284137"/>
                  </a:lnTo>
                  <a:lnTo>
                    <a:pt x="566562" y="285406"/>
                  </a:lnTo>
                  <a:lnTo>
                    <a:pt x="580887" y="289215"/>
                  </a:lnTo>
                  <a:lnTo>
                    <a:pt x="614978" y="315227"/>
                  </a:lnTo>
                  <a:lnTo>
                    <a:pt x="627194" y="354838"/>
                  </a:lnTo>
                  <a:lnTo>
                    <a:pt x="625884" y="369182"/>
                  </a:lnTo>
                  <a:lnTo>
                    <a:pt x="606239" y="403906"/>
                  </a:lnTo>
                  <a:lnTo>
                    <a:pt x="566716" y="421717"/>
                  </a:lnTo>
                  <a:lnTo>
                    <a:pt x="549978" y="422904"/>
                  </a:lnTo>
                  <a:lnTo>
                    <a:pt x="705751" y="422904"/>
                  </a:lnTo>
                  <a:lnTo>
                    <a:pt x="706974" y="420470"/>
                  </a:lnTo>
                  <a:lnTo>
                    <a:pt x="713522" y="401438"/>
                  </a:lnTo>
                  <a:lnTo>
                    <a:pt x="717257" y="382603"/>
                  </a:lnTo>
                  <a:lnTo>
                    <a:pt x="717349" y="382141"/>
                  </a:lnTo>
                  <a:lnTo>
                    <a:pt x="717451" y="381623"/>
                  </a:lnTo>
                  <a:lnTo>
                    <a:pt x="718761" y="361022"/>
                  </a:lnTo>
                  <a:lnTo>
                    <a:pt x="717654" y="342265"/>
                  </a:lnTo>
                  <a:lnTo>
                    <a:pt x="717640" y="342020"/>
                  </a:lnTo>
                  <a:lnTo>
                    <a:pt x="714389" y="324358"/>
                  </a:lnTo>
                  <a:lnTo>
                    <a:pt x="714268" y="323700"/>
                  </a:lnTo>
                  <a:lnTo>
                    <a:pt x="708635" y="306062"/>
                  </a:lnTo>
                  <a:lnTo>
                    <a:pt x="700780" y="289215"/>
                  </a:lnTo>
                  <a:lnTo>
                    <a:pt x="697625" y="284137"/>
                  </a:lnTo>
                  <a:close/>
                </a:path>
                <a:path w="718820" h="500379">
                  <a:moveTo>
                    <a:pt x="686447" y="89204"/>
                  </a:moveTo>
                  <a:lnTo>
                    <a:pt x="547311" y="89204"/>
                  </a:lnTo>
                  <a:lnTo>
                    <a:pt x="559348" y="90140"/>
                  </a:lnTo>
                  <a:lnTo>
                    <a:pt x="559173" y="90140"/>
                  </a:lnTo>
                  <a:lnTo>
                    <a:pt x="570001" y="92949"/>
                  </a:lnTo>
                  <a:lnTo>
                    <a:pt x="569858" y="92949"/>
                  </a:lnTo>
                  <a:lnTo>
                    <a:pt x="579101" y="97450"/>
                  </a:lnTo>
                  <a:lnTo>
                    <a:pt x="601479" y="130760"/>
                  </a:lnTo>
                  <a:lnTo>
                    <a:pt x="602429" y="141909"/>
                  </a:lnTo>
                  <a:lnTo>
                    <a:pt x="601472" y="153780"/>
                  </a:lnTo>
                  <a:lnTo>
                    <a:pt x="598763" y="164055"/>
                  </a:lnTo>
                  <a:lnTo>
                    <a:pt x="598698" y="164301"/>
                  </a:lnTo>
                  <a:lnTo>
                    <a:pt x="570298" y="193705"/>
                  </a:lnTo>
                  <a:lnTo>
                    <a:pt x="548962" y="197573"/>
                  </a:lnTo>
                  <a:lnTo>
                    <a:pt x="678472" y="197573"/>
                  </a:lnTo>
                  <a:lnTo>
                    <a:pt x="692551" y="161469"/>
                  </a:lnTo>
                  <a:lnTo>
                    <a:pt x="695012" y="136347"/>
                  </a:lnTo>
                  <a:lnTo>
                    <a:pt x="693845" y="118151"/>
                  </a:lnTo>
                  <a:lnTo>
                    <a:pt x="690345" y="100558"/>
                  </a:lnTo>
                  <a:lnTo>
                    <a:pt x="686447" y="89204"/>
                  </a:lnTo>
                  <a:close/>
                </a:path>
                <a:path w="718820" h="500379">
                  <a:moveTo>
                    <a:pt x="169105" y="0"/>
                  </a:moveTo>
                  <a:lnTo>
                    <a:pt x="130388" y="4129"/>
                  </a:lnTo>
                  <a:lnTo>
                    <a:pt x="66432" y="37167"/>
                  </a:lnTo>
                  <a:lnTo>
                    <a:pt x="41216" y="66078"/>
                  </a:lnTo>
                  <a:lnTo>
                    <a:pt x="23194" y="100746"/>
                  </a:lnTo>
                  <a:lnTo>
                    <a:pt x="10292" y="144627"/>
                  </a:lnTo>
                  <a:lnTo>
                    <a:pt x="2533" y="197719"/>
                  </a:lnTo>
                  <a:lnTo>
                    <a:pt x="133" y="255397"/>
                  </a:lnTo>
                  <a:lnTo>
                    <a:pt x="0" y="262001"/>
                  </a:lnTo>
                  <a:lnTo>
                    <a:pt x="1127" y="300245"/>
                  </a:lnTo>
                  <a:lnTo>
                    <a:pt x="1153" y="301111"/>
                  </a:lnTo>
                  <a:lnTo>
                    <a:pt x="5259" y="344850"/>
                  </a:lnTo>
                  <a:lnTo>
                    <a:pt x="21150" y="407706"/>
                  </a:lnTo>
                  <a:lnTo>
                    <a:pt x="46312" y="452971"/>
                  </a:lnTo>
                  <a:lnTo>
                    <a:pt x="79570" y="485020"/>
                  </a:lnTo>
                  <a:lnTo>
                    <a:pt x="110522" y="500202"/>
                  </a:lnTo>
                  <a:lnTo>
                    <a:pt x="232623" y="500202"/>
                  </a:lnTo>
                  <a:lnTo>
                    <a:pt x="279672" y="470761"/>
                  </a:lnTo>
                  <a:lnTo>
                    <a:pt x="308386" y="431196"/>
                  </a:lnTo>
                  <a:lnTo>
                    <a:pt x="311449" y="424557"/>
                  </a:lnTo>
                  <a:lnTo>
                    <a:pt x="171264" y="424557"/>
                  </a:lnTo>
                  <a:lnTo>
                    <a:pt x="155481" y="422471"/>
                  </a:lnTo>
                  <a:lnTo>
                    <a:pt x="154882" y="422471"/>
                  </a:lnTo>
                  <a:lnTo>
                    <a:pt x="139578" y="415760"/>
                  </a:lnTo>
                  <a:lnTo>
                    <a:pt x="104793" y="368214"/>
                  </a:lnTo>
                  <a:lnTo>
                    <a:pt x="93959" y="305182"/>
                  </a:lnTo>
                  <a:lnTo>
                    <a:pt x="92524" y="262001"/>
                  </a:lnTo>
                  <a:lnTo>
                    <a:pt x="93119" y="228772"/>
                  </a:lnTo>
                  <a:lnTo>
                    <a:pt x="97840" y="175436"/>
                  </a:lnTo>
                  <a:lnTo>
                    <a:pt x="107357" y="137639"/>
                  </a:lnTo>
                  <a:lnTo>
                    <a:pt x="129735" y="102920"/>
                  </a:lnTo>
                  <a:lnTo>
                    <a:pt x="171264" y="87884"/>
                  </a:lnTo>
                  <a:lnTo>
                    <a:pt x="311940" y="87884"/>
                  </a:lnTo>
                  <a:lnTo>
                    <a:pt x="308662" y="80767"/>
                  </a:lnTo>
                  <a:lnTo>
                    <a:pt x="278944" y="40871"/>
                  </a:lnTo>
                  <a:lnTo>
                    <a:pt x="240632" y="14680"/>
                  </a:lnTo>
                  <a:lnTo>
                    <a:pt x="194773" y="1631"/>
                  </a:lnTo>
                  <a:lnTo>
                    <a:pt x="169105" y="0"/>
                  </a:lnTo>
                  <a:close/>
                </a:path>
                <a:path w="718820" h="500379">
                  <a:moveTo>
                    <a:pt x="311940" y="87884"/>
                  </a:moveTo>
                  <a:lnTo>
                    <a:pt x="171264" y="87884"/>
                  </a:lnTo>
                  <a:lnTo>
                    <a:pt x="187621" y="90155"/>
                  </a:lnTo>
                  <a:lnTo>
                    <a:pt x="202395" y="96970"/>
                  </a:lnTo>
                  <a:lnTo>
                    <a:pt x="215573" y="108329"/>
                  </a:lnTo>
                  <a:lnTo>
                    <a:pt x="227144" y="124231"/>
                  </a:lnTo>
                  <a:lnTo>
                    <a:pt x="236572" y="146114"/>
                  </a:lnTo>
                  <a:lnTo>
                    <a:pt x="243240" y="175084"/>
                  </a:lnTo>
                  <a:lnTo>
                    <a:pt x="243321" y="175436"/>
                  </a:lnTo>
                  <a:lnTo>
                    <a:pt x="247379" y="212194"/>
                  </a:lnTo>
                  <a:lnTo>
                    <a:pt x="248704" y="255397"/>
                  </a:lnTo>
                  <a:lnTo>
                    <a:pt x="248610" y="260019"/>
                  </a:lnTo>
                  <a:lnTo>
                    <a:pt x="247234" y="300245"/>
                  </a:lnTo>
                  <a:lnTo>
                    <a:pt x="235232" y="367644"/>
                  </a:lnTo>
                  <a:lnTo>
                    <a:pt x="213966" y="405786"/>
                  </a:lnTo>
                  <a:lnTo>
                    <a:pt x="171264" y="424557"/>
                  </a:lnTo>
                  <a:lnTo>
                    <a:pt x="311449" y="424557"/>
                  </a:lnTo>
                  <a:lnTo>
                    <a:pt x="329316" y="376443"/>
                  </a:lnTo>
                  <a:lnTo>
                    <a:pt x="339984" y="301111"/>
                  </a:lnTo>
                  <a:lnTo>
                    <a:pt x="341124" y="262001"/>
                  </a:lnTo>
                  <a:lnTo>
                    <a:pt x="341182" y="260019"/>
                  </a:lnTo>
                  <a:lnTo>
                    <a:pt x="341288" y="256387"/>
                  </a:lnTo>
                  <a:lnTo>
                    <a:pt x="340066" y="212194"/>
                  </a:lnTo>
                  <a:lnTo>
                    <a:pt x="336062" y="170110"/>
                  </a:lnTo>
                  <a:lnTo>
                    <a:pt x="320235" y="105892"/>
                  </a:lnTo>
                  <a:lnTo>
                    <a:pt x="311940" y="87884"/>
                  </a:lnTo>
                  <a:close/>
                </a:path>
              </a:pathLst>
            </a:custGeom>
            <a:solidFill>
              <a:srgbClr val="5E5E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369294" y="6635839"/>
              <a:ext cx="167385" cy="15095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392408" y="6440906"/>
              <a:ext cx="119507" cy="12056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03331" y="6357797"/>
              <a:ext cx="718820" cy="500380"/>
            </a:xfrm>
            <a:custGeom>
              <a:avLst/>
              <a:gdLst/>
              <a:ahLst/>
              <a:cxnLst/>
              <a:rect l="l" t="t" r="r" b="b"/>
              <a:pathLst>
                <a:path w="718820" h="500379">
                  <a:moveTo>
                    <a:pt x="171323" y="87884"/>
                  </a:moveTo>
                  <a:lnTo>
                    <a:pt x="129794" y="102920"/>
                  </a:lnTo>
                  <a:lnTo>
                    <a:pt x="107416" y="137639"/>
                  </a:lnTo>
                  <a:lnTo>
                    <a:pt x="97940" y="175084"/>
                  </a:lnTo>
                  <a:lnTo>
                    <a:pt x="93178" y="228772"/>
                  </a:lnTo>
                  <a:lnTo>
                    <a:pt x="92583" y="262001"/>
                  </a:lnTo>
                  <a:lnTo>
                    <a:pt x="93942" y="304530"/>
                  </a:lnTo>
                  <a:lnTo>
                    <a:pt x="104852" y="368214"/>
                  </a:lnTo>
                  <a:lnTo>
                    <a:pt x="126210" y="404764"/>
                  </a:lnTo>
                  <a:lnTo>
                    <a:pt x="171323" y="424557"/>
                  </a:lnTo>
                  <a:lnTo>
                    <a:pt x="187303" y="422471"/>
                  </a:lnTo>
                  <a:lnTo>
                    <a:pt x="224790" y="391186"/>
                  </a:lnTo>
                  <a:lnTo>
                    <a:pt x="242792" y="337331"/>
                  </a:lnTo>
                  <a:lnTo>
                    <a:pt x="248793" y="256387"/>
                  </a:lnTo>
                  <a:lnTo>
                    <a:pt x="247437" y="212194"/>
                  </a:lnTo>
                  <a:lnTo>
                    <a:pt x="236630" y="146114"/>
                  </a:lnTo>
                  <a:lnTo>
                    <a:pt x="215632" y="108329"/>
                  </a:lnTo>
                  <a:lnTo>
                    <a:pt x="171323" y="87884"/>
                  </a:lnTo>
                </a:path>
                <a:path w="718820" h="500379">
                  <a:moveTo>
                    <a:pt x="475445" y="500202"/>
                  </a:moveTo>
                  <a:lnTo>
                    <a:pt x="426608" y="471280"/>
                  </a:lnTo>
                  <a:lnTo>
                    <a:pt x="402336" y="440532"/>
                  </a:lnTo>
                  <a:lnTo>
                    <a:pt x="386683" y="403049"/>
                  </a:lnTo>
                  <a:lnTo>
                    <a:pt x="381508" y="361022"/>
                  </a:lnTo>
                  <a:lnTo>
                    <a:pt x="382553" y="342265"/>
                  </a:lnTo>
                  <a:lnTo>
                    <a:pt x="398145" y="291084"/>
                  </a:lnTo>
                  <a:lnTo>
                    <a:pt x="432560" y="247539"/>
                  </a:lnTo>
                  <a:lnTo>
                    <a:pt x="448183" y="234721"/>
                  </a:lnTo>
                  <a:lnTo>
                    <a:pt x="437989" y="223486"/>
                  </a:lnTo>
                  <a:lnTo>
                    <a:pt x="415290" y="187667"/>
                  </a:lnTo>
                  <a:lnTo>
                    <a:pt x="404931" y="148711"/>
                  </a:lnTo>
                  <a:lnTo>
                    <a:pt x="404241" y="135026"/>
                  </a:lnTo>
                  <a:lnTo>
                    <a:pt x="405385" y="116464"/>
                  </a:lnTo>
                  <a:lnTo>
                    <a:pt x="422655" y="65862"/>
                  </a:lnTo>
                  <a:lnTo>
                    <a:pt x="458392" y="26857"/>
                  </a:lnTo>
                  <a:lnTo>
                    <a:pt x="509603" y="4332"/>
                  </a:lnTo>
                  <a:lnTo>
                    <a:pt x="550291" y="0"/>
                  </a:lnTo>
                  <a:lnTo>
                    <a:pt x="570984" y="1092"/>
                  </a:lnTo>
                  <a:lnTo>
                    <a:pt x="608512" y="9836"/>
                  </a:lnTo>
                  <a:lnTo>
                    <a:pt x="654303" y="38661"/>
                  </a:lnTo>
                  <a:lnTo>
                    <a:pt x="684569" y="83565"/>
                  </a:lnTo>
                  <a:lnTo>
                    <a:pt x="695071" y="136347"/>
                  </a:lnTo>
                  <a:lnTo>
                    <a:pt x="694453" y="149143"/>
                  </a:lnTo>
                  <a:lnTo>
                    <a:pt x="679432" y="196180"/>
                  </a:lnTo>
                  <a:lnTo>
                    <a:pt x="649732" y="234721"/>
                  </a:lnTo>
                  <a:lnTo>
                    <a:pt x="665352" y="246056"/>
                  </a:lnTo>
                  <a:lnTo>
                    <a:pt x="700786" y="289102"/>
                  </a:lnTo>
                  <a:lnTo>
                    <a:pt x="717698" y="342020"/>
                  </a:lnTo>
                  <a:lnTo>
                    <a:pt x="718820" y="361022"/>
                  </a:lnTo>
                  <a:lnTo>
                    <a:pt x="717510" y="381623"/>
                  </a:lnTo>
                  <a:lnTo>
                    <a:pt x="707032" y="420470"/>
                  </a:lnTo>
                  <a:lnTo>
                    <a:pt x="686482" y="455463"/>
                  </a:lnTo>
                  <a:lnTo>
                    <a:pt x="658288" y="482326"/>
                  </a:lnTo>
                  <a:lnTo>
                    <a:pt x="641476" y="492441"/>
                  </a:lnTo>
                  <a:lnTo>
                    <a:pt x="622619" y="500202"/>
                  </a:lnTo>
                </a:path>
                <a:path w="718820" h="500379">
                  <a:moveTo>
                    <a:pt x="110581" y="500202"/>
                  </a:moveTo>
                  <a:lnTo>
                    <a:pt x="61981" y="470648"/>
                  </a:lnTo>
                  <a:lnTo>
                    <a:pt x="32783" y="431991"/>
                  </a:lnTo>
                  <a:lnTo>
                    <a:pt x="11947" y="379025"/>
                  </a:lnTo>
                  <a:lnTo>
                    <a:pt x="1331" y="305182"/>
                  </a:lnTo>
                  <a:lnTo>
                    <a:pt x="0" y="260019"/>
                  </a:lnTo>
                  <a:lnTo>
                    <a:pt x="2591" y="197719"/>
                  </a:lnTo>
                  <a:lnTo>
                    <a:pt x="10350" y="144627"/>
                  </a:lnTo>
                  <a:lnTo>
                    <a:pt x="23252" y="100746"/>
                  </a:lnTo>
                  <a:lnTo>
                    <a:pt x="41275" y="66078"/>
                  </a:lnTo>
                  <a:lnTo>
                    <a:pt x="66490" y="37167"/>
                  </a:lnTo>
                  <a:lnTo>
                    <a:pt x="130446" y="4129"/>
                  </a:lnTo>
                  <a:lnTo>
                    <a:pt x="169164" y="0"/>
                  </a:lnTo>
                  <a:lnTo>
                    <a:pt x="194831" y="1631"/>
                  </a:lnTo>
                  <a:lnTo>
                    <a:pt x="240690" y="14680"/>
                  </a:lnTo>
                  <a:lnTo>
                    <a:pt x="279003" y="40871"/>
                  </a:lnTo>
                  <a:lnTo>
                    <a:pt x="308721" y="80767"/>
                  </a:lnTo>
                  <a:lnTo>
                    <a:pt x="329535" y="135367"/>
                  </a:lnTo>
                  <a:lnTo>
                    <a:pt x="340064" y="210119"/>
                  </a:lnTo>
                  <a:lnTo>
                    <a:pt x="341375" y="255397"/>
                  </a:lnTo>
                  <a:lnTo>
                    <a:pt x="340042" y="301111"/>
                  </a:lnTo>
                  <a:lnTo>
                    <a:pt x="336042" y="341461"/>
                  </a:lnTo>
                  <a:lnTo>
                    <a:pt x="320040" y="406055"/>
                  </a:lnTo>
                  <a:lnTo>
                    <a:pt x="295005" y="452765"/>
                  </a:lnTo>
                  <a:lnTo>
                    <a:pt x="262636" y="485185"/>
                  </a:lnTo>
                  <a:lnTo>
                    <a:pt x="232681" y="500202"/>
                  </a:lnTo>
                </a:path>
              </a:pathLst>
            </a:custGeom>
            <a:ln w="12192">
              <a:solidFill>
                <a:srgbClr val="79B8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766316" y="6456730"/>
            <a:ext cx="64769" cy="13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25"/>
              </a:lnSpc>
            </a:pPr>
            <a:r>
              <a:rPr sz="900" b="1" spc="-50" dirty="0">
                <a:solidFill>
                  <a:srgbClr val="5E5E5E"/>
                </a:solidFill>
                <a:latin typeface="Yu Gothic UI"/>
                <a:cs typeface="Yu Gothic UI"/>
              </a:rPr>
              <a:t>2</a:t>
            </a:r>
            <a:endParaRPr sz="900">
              <a:latin typeface="Yu Gothic UI"/>
              <a:cs typeface="Yu Gothic U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0" y="4493130"/>
            <a:ext cx="12192000" cy="2365375"/>
            <a:chOff x="0" y="4493130"/>
            <a:chExt cx="12192000" cy="2365375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5646536"/>
              <a:ext cx="12187682" cy="121146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5176265"/>
              <a:ext cx="1508632" cy="168173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962258" y="4493130"/>
              <a:ext cx="1229740" cy="225399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397490" y="5525515"/>
              <a:ext cx="1794509" cy="1332481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812698" y="1348485"/>
            <a:ext cx="3520440" cy="156210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530"/>
              </a:spcBef>
            </a:pPr>
            <a:r>
              <a:rPr sz="3600" b="1" spc="-135" dirty="0">
                <a:solidFill>
                  <a:srgbClr val="252525"/>
                </a:solidFill>
                <a:latin typeface="Tahoma"/>
                <a:cs typeface="Tahoma"/>
              </a:rPr>
              <a:t>КАКАЯ</a:t>
            </a:r>
            <a:r>
              <a:rPr sz="3600" b="1" spc="-12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3600" b="1" spc="-70" dirty="0">
                <a:solidFill>
                  <a:srgbClr val="252525"/>
                </a:solidFill>
                <a:latin typeface="Tahoma"/>
                <a:cs typeface="Tahoma"/>
              </a:rPr>
              <a:t>БУМАГА </a:t>
            </a:r>
            <a:r>
              <a:rPr sz="3600" b="1" spc="-330" dirty="0">
                <a:solidFill>
                  <a:srgbClr val="EB0000"/>
                </a:solidFill>
                <a:latin typeface="Tahoma"/>
                <a:cs typeface="Tahoma"/>
              </a:rPr>
              <a:t>НЕ</a:t>
            </a:r>
            <a:r>
              <a:rPr sz="3600" b="1" spc="-35" dirty="0">
                <a:solidFill>
                  <a:srgbClr val="EB0000"/>
                </a:solidFill>
                <a:latin typeface="Tahoma"/>
                <a:cs typeface="Tahoma"/>
              </a:rPr>
              <a:t> </a:t>
            </a:r>
            <a:r>
              <a:rPr sz="3600" b="1" spc="-10" dirty="0">
                <a:solidFill>
                  <a:srgbClr val="EB0000"/>
                </a:solidFill>
                <a:latin typeface="Tahoma"/>
                <a:cs typeface="Tahoma"/>
              </a:rPr>
              <a:t>ПОДХОДИТ </a:t>
            </a:r>
            <a:r>
              <a:rPr sz="3600" b="1" spc="-275" dirty="0">
                <a:solidFill>
                  <a:srgbClr val="252525"/>
                </a:solidFill>
                <a:latin typeface="Tahoma"/>
                <a:cs typeface="Tahoma"/>
              </a:rPr>
              <a:t>ДЛЯ</a:t>
            </a:r>
            <a:r>
              <a:rPr sz="3600" b="1" spc="-3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3600" b="1" spc="-50" dirty="0">
                <a:solidFill>
                  <a:srgbClr val="252525"/>
                </a:solidFill>
                <a:latin typeface="Tahoma"/>
                <a:cs typeface="Tahoma"/>
              </a:rPr>
              <a:t>УЧАСТИЯ?</a:t>
            </a:r>
            <a:endParaRPr sz="3600">
              <a:latin typeface="Tahoma"/>
              <a:cs typeface="Tahoma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6589268" y="1321130"/>
            <a:ext cx="3524885" cy="3244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50" b="0" dirty="0">
                <a:latin typeface="Trebuchet MS"/>
                <a:cs typeface="Trebuchet MS"/>
              </a:rPr>
              <a:t>грязная</a:t>
            </a:r>
            <a:r>
              <a:rPr sz="1950" b="0" spc="40" dirty="0">
                <a:latin typeface="Trebuchet MS"/>
                <a:cs typeface="Trebuchet MS"/>
              </a:rPr>
              <a:t> </a:t>
            </a:r>
            <a:r>
              <a:rPr sz="1950" b="0" dirty="0">
                <a:latin typeface="Trebuchet MS"/>
                <a:cs typeface="Trebuchet MS"/>
              </a:rPr>
              <a:t>и</a:t>
            </a:r>
            <a:r>
              <a:rPr sz="1950" b="0" spc="80" dirty="0">
                <a:latin typeface="Trebuchet MS"/>
                <a:cs typeface="Trebuchet MS"/>
              </a:rPr>
              <a:t> </a:t>
            </a:r>
            <a:r>
              <a:rPr sz="1950" b="0" dirty="0">
                <a:latin typeface="Trebuchet MS"/>
                <a:cs typeface="Trebuchet MS"/>
              </a:rPr>
              <a:t>мокрая</a:t>
            </a:r>
            <a:r>
              <a:rPr sz="1950" b="0" spc="25" dirty="0">
                <a:latin typeface="Trebuchet MS"/>
                <a:cs typeface="Trebuchet MS"/>
              </a:rPr>
              <a:t> </a:t>
            </a:r>
            <a:r>
              <a:rPr sz="1950" b="0" spc="40" dirty="0">
                <a:latin typeface="Trebuchet MS"/>
                <a:cs typeface="Trebuchet MS"/>
              </a:rPr>
              <a:t>макулатура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 marR="5080">
              <a:lnSpc>
                <a:spcPts val="2110"/>
              </a:lnSpc>
              <a:spcBef>
                <a:spcPts val="365"/>
              </a:spcBef>
            </a:pPr>
            <a:r>
              <a:rPr dirty="0"/>
              <a:t>салфетки</a:t>
            </a:r>
            <a:r>
              <a:rPr spc="-30" dirty="0"/>
              <a:t> </a:t>
            </a:r>
            <a:r>
              <a:rPr dirty="0"/>
              <a:t>и</a:t>
            </a:r>
            <a:r>
              <a:rPr spc="-5" dirty="0"/>
              <a:t> </a:t>
            </a:r>
            <a:r>
              <a:rPr spc="60" dirty="0"/>
              <a:t>бумажные</a:t>
            </a:r>
            <a:r>
              <a:rPr spc="-30" dirty="0"/>
              <a:t> </a:t>
            </a:r>
            <a:r>
              <a:rPr spc="-10" dirty="0"/>
              <a:t>полотенца, </a:t>
            </a:r>
            <a:r>
              <a:rPr dirty="0"/>
              <a:t>втулки</a:t>
            </a:r>
            <a:r>
              <a:rPr spc="-15" dirty="0"/>
              <a:t> </a:t>
            </a:r>
            <a:r>
              <a:rPr spc="75" dirty="0"/>
              <a:t>от</a:t>
            </a:r>
            <a:r>
              <a:rPr spc="-10" dirty="0"/>
              <a:t> </a:t>
            </a:r>
            <a:r>
              <a:rPr spc="-25" dirty="0"/>
              <a:t>них</a:t>
            </a:r>
          </a:p>
          <a:p>
            <a:pPr marL="12700">
              <a:lnSpc>
                <a:spcPct val="100000"/>
              </a:lnSpc>
              <a:spcBef>
                <a:spcPts val="740"/>
              </a:spcBef>
            </a:pPr>
            <a:r>
              <a:rPr spc="60" dirty="0"/>
              <a:t>бумажные</a:t>
            </a:r>
            <a:r>
              <a:rPr spc="-90" dirty="0"/>
              <a:t> </a:t>
            </a:r>
            <a:r>
              <a:rPr spc="-10" dirty="0"/>
              <a:t>стаканчики</a:t>
            </a:r>
          </a:p>
          <a:p>
            <a:pPr marL="12700" marR="1539875">
              <a:lnSpc>
                <a:spcPct val="132700"/>
              </a:lnSpc>
            </a:pPr>
            <a:r>
              <a:rPr spc="50" dirty="0"/>
              <a:t>упаковки</a:t>
            </a:r>
            <a:r>
              <a:rPr spc="-105" dirty="0"/>
              <a:t> </a:t>
            </a:r>
            <a:r>
              <a:rPr spc="50" dirty="0"/>
              <a:t>из-под</a:t>
            </a:r>
            <a:r>
              <a:rPr spc="-85" dirty="0"/>
              <a:t> </a:t>
            </a:r>
            <a:r>
              <a:rPr spc="-25" dirty="0"/>
              <a:t>яиц </a:t>
            </a:r>
            <a:r>
              <a:rPr dirty="0"/>
              <a:t>пачки</a:t>
            </a:r>
            <a:r>
              <a:rPr spc="-60" dirty="0"/>
              <a:t> </a:t>
            </a:r>
            <a:r>
              <a:rPr spc="75" dirty="0"/>
              <a:t>от</a:t>
            </a:r>
            <a:r>
              <a:rPr spc="-40" dirty="0"/>
              <a:t> </a:t>
            </a:r>
            <a:r>
              <a:rPr spc="40" dirty="0"/>
              <a:t>сигарет </a:t>
            </a:r>
            <a:r>
              <a:rPr dirty="0"/>
              <a:t>влагостойкая</a:t>
            </a:r>
            <a:r>
              <a:rPr spc="300" dirty="0"/>
              <a:t> </a:t>
            </a:r>
            <a:r>
              <a:rPr spc="50" dirty="0"/>
              <a:t>посуда </a:t>
            </a:r>
            <a:r>
              <a:rPr dirty="0"/>
              <a:t>фантики</a:t>
            </a:r>
            <a:r>
              <a:rPr spc="-60" dirty="0"/>
              <a:t> </a:t>
            </a:r>
            <a:r>
              <a:rPr spc="75" dirty="0"/>
              <a:t>от</a:t>
            </a:r>
            <a:r>
              <a:rPr spc="-50" dirty="0"/>
              <a:t> </a:t>
            </a:r>
            <a:r>
              <a:rPr spc="-10" dirty="0"/>
              <a:t>конфет фотографии</a:t>
            </a:r>
          </a:p>
          <a:p>
            <a:pPr marL="12700" marR="3446145">
              <a:lnSpc>
                <a:spcPct val="132800"/>
              </a:lnSpc>
              <a:spcBef>
                <a:spcPts val="5"/>
              </a:spcBef>
            </a:pPr>
            <a:r>
              <a:rPr spc="-20" dirty="0"/>
              <a:t>чеки </a:t>
            </a:r>
            <a:r>
              <a:rPr spc="75" dirty="0"/>
              <a:t>обои</a:t>
            </a:r>
          </a:p>
        </p:txBody>
      </p:sp>
      <p:pic>
        <p:nvPicPr>
          <p:cNvPr id="20" name="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900165" y="1423035"/>
            <a:ext cx="506145" cy="241300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900165" y="1809242"/>
            <a:ext cx="506145" cy="24130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900165" y="2469895"/>
            <a:ext cx="506145" cy="24130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900165" y="2861564"/>
            <a:ext cx="506145" cy="24130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900165" y="3253359"/>
            <a:ext cx="506145" cy="241300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900165" y="3645153"/>
            <a:ext cx="506145" cy="24130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900165" y="4036821"/>
            <a:ext cx="506145" cy="241300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1741932" y="3042589"/>
            <a:ext cx="10069195" cy="3262629"/>
            <a:chOff x="1741932" y="3042589"/>
            <a:chExt cx="10069195" cy="3262629"/>
          </a:xfrm>
        </p:grpSpPr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00166" y="4428617"/>
              <a:ext cx="506145" cy="24130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00166" y="4820411"/>
              <a:ext cx="506145" cy="24130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00166" y="5212080"/>
              <a:ext cx="506145" cy="24130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33421" y="3042589"/>
              <a:ext cx="2910205" cy="291617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595103" y="5437632"/>
              <a:ext cx="880884" cy="867143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621900" y="5460136"/>
              <a:ext cx="805853" cy="79296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578096" y="5059680"/>
              <a:ext cx="879360" cy="86714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603623" y="5082641"/>
              <a:ext cx="805853" cy="792962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741932" y="4366272"/>
              <a:ext cx="880884" cy="86714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67840" y="4389780"/>
              <a:ext cx="805853" cy="79296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931651" y="4261116"/>
              <a:ext cx="879360" cy="867143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957178" y="4284370"/>
              <a:ext cx="805853" cy="792962"/>
            </a:xfrm>
            <a:prstGeom prst="rect">
              <a:avLst/>
            </a:prstGeom>
          </p:spPr>
        </p:pic>
      </p:grpSp>
      <p:grpSp>
        <p:nvGrpSpPr>
          <p:cNvPr id="40" name="object 40"/>
          <p:cNvGrpSpPr/>
          <p:nvPr/>
        </p:nvGrpSpPr>
        <p:grpSpPr>
          <a:xfrm>
            <a:off x="184038" y="181679"/>
            <a:ext cx="1821180" cy="629920"/>
            <a:chOff x="184038" y="181679"/>
            <a:chExt cx="1821180" cy="629920"/>
          </a:xfrm>
        </p:grpSpPr>
        <p:pic>
          <p:nvPicPr>
            <p:cNvPr id="41" name="object 4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</p:grpSp>
      <p:pic>
        <p:nvPicPr>
          <p:cNvPr id="44" name="object 44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9247378" y="0"/>
            <a:ext cx="2944622" cy="200177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89182" y="2806700"/>
              <a:ext cx="1202817" cy="398865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51136" y="4632325"/>
              <a:ext cx="2840863" cy="222567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33921" y="688594"/>
              <a:ext cx="5253608" cy="447738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81729" y="1874773"/>
              <a:ext cx="619125" cy="520700"/>
            </a:xfrm>
            <a:custGeom>
              <a:avLst/>
              <a:gdLst/>
              <a:ahLst/>
              <a:cxnLst/>
              <a:rect l="l" t="t" r="r" b="b"/>
              <a:pathLst>
                <a:path w="619125" h="520700">
                  <a:moveTo>
                    <a:pt x="186110" y="0"/>
                  </a:moveTo>
                  <a:lnTo>
                    <a:pt x="147748" y="1432"/>
                  </a:lnTo>
                  <a:lnTo>
                    <a:pt x="82597" y="29539"/>
                  </a:lnTo>
                  <a:lnTo>
                    <a:pt x="35639" y="89153"/>
                  </a:lnTo>
                  <a:lnTo>
                    <a:pt x="19987" y="131234"/>
                  </a:lnTo>
                  <a:lnTo>
                    <a:pt x="19915" y="131429"/>
                  </a:lnTo>
                  <a:lnTo>
                    <a:pt x="8641" y="183116"/>
                  </a:lnTo>
                  <a:lnTo>
                    <a:pt x="1833" y="244221"/>
                  </a:lnTo>
                  <a:lnTo>
                    <a:pt x="0" y="288770"/>
                  </a:lnTo>
                  <a:lnTo>
                    <a:pt x="1166" y="328104"/>
                  </a:lnTo>
                  <a:lnTo>
                    <a:pt x="12501" y="391033"/>
                  </a:lnTo>
                  <a:lnTo>
                    <a:pt x="34123" y="437340"/>
                  </a:lnTo>
                  <a:lnTo>
                    <a:pt x="64698" y="471170"/>
                  </a:lnTo>
                  <a:lnTo>
                    <a:pt x="104386" y="492807"/>
                  </a:lnTo>
                  <a:lnTo>
                    <a:pt x="153598" y="502538"/>
                  </a:lnTo>
                  <a:lnTo>
                    <a:pt x="179579" y="502802"/>
                  </a:lnTo>
                  <a:lnTo>
                    <a:pt x="203430" y="499792"/>
                  </a:lnTo>
                  <a:lnTo>
                    <a:pt x="244784" y="483997"/>
                  </a:lnTo>
                  <a:lnTo>
                    <a:pt x="278852" y="454263"/>
                  </a:lnTo>
                  <a:lnTo>
                    <a:pt x="302265" y="417956"/>
                  </a:lnTo>
                  <a:lnTo>
                    <a:pt x="159059" y="417956"/>
                  </a:lnTo>
                  <a:lnTo>
                    <a:pt x="142791" y="414676"/>
                  </a:lnTo>
                  <a:lnTo>
                    <a:pt x="105465" y="379475"/>
                  </a:lnTo>
                  <a:lnTo>
                    <a:pt x="92717" y="329660"/>
                  </a:lnTo>
                  <a:lnTo>
                    <a:pt x="91088" y="294536"/>
                  </a:lnTo>
                  <a:lnTo>
                    <a:pt x="92638" y="252602"/>
                  </a:lnTo>
                  <a:lnTo>
                    <a:pt x="99321" y="191563"/>
                  </a:lnTo>
                  <a:lnTo>
                    <a:pt x="109529" y="147574"/>
                  </a:lnTo>
                  <a:lnTo>
                    <a:pt x="115809" y="131429"/>
                  </a:lnTo>
                  <a:lnTo>
                    <a:pt x="115885" y="131234"/>
                  </a:lnTo>
                  <a:lnTo>
                    <a:pt x="140263" y="98551"/>
                  </a:lnTo>
                  <a:lnTo>
                    <a:pt x="182173" y="86613"/>
                  </a:lnTo>
                  <a:lnTo>
                    <a:pt x="316547" y="86613"/>
                  </a:lnTo>
                  <a:lnTo>
                    <a:pt x="305871" y="66865"/>
                  </a:lnTo>
                  <a:lnTo>
                    <a:pt x="274629" y="32003"/>
                  </a:lnTo>
                  <a:lnTo>
                    <a:pt x="234418" y="9810"/>
                  </a:lnTo>
                  <a:lnTo>
                    <a:pt x="211282" y="3357"/>
                  </a:lnTo>
                  <a:lnTo>
                    <a:pt x="186110" y="0"/>
                  </a:lnTo>
                  <a:close/>
                </a:path>
                <a:path w="619125" h="520700">
                  <a:moveTo>
                    <a:pt x="316547" y="86613"/>
                  </a:moveTo>
                  <a:lnTo>
                    <a:pt x="182173" y="86613"/>
                  </a:lnTo>
                  <a:lnTo>
                    <a:pt x="198157" y="90019"/>
                  </a:lnTo>
                  <a:lnTo>
                    <a:pt x="212224" y="97758"/>
                  </a:lnTo>
                  <a:lnTo>
                    <a:pt x="242512" y="148457"/>
                  </a:lnTo>
                  <a:lnTo>
                    <a:pt x="248556" y="214231"/>
                  </a:lnTo>
                  <a:lnTo>
                    <a:pt x="246816" y="257810"/>
                  </a:lnTo>
                  <a:lnTo>
                    <a:pt x="242337" y="300863"/>
                  </a:lnTo>
                  <a:lnTo>
                    <a:pt x="225903" y="366395"/>
                  </a:lnTo>
                  <a:lnTo>
                    <a:pt x="202350" y="402472"/>
                  </a:lnTo>
                  <a:lnTo>
                    <a:pt x="159059" y="417956"/>
                  </a:lnTo>
                  <a:lnTo>
                    <a:pt x="302265" y="417956"/>
                  </a:lnTo>
                  <a:lnTo>
                    <a:pt x="317875" y="381500"/>
                  </a:lnTo>
                  <a:lnTo>
                    <a:pt x="333547" y="308157"/>
                  </a:lnTo>
                  <a:lnTo>
                    <a:pt x="338002" y="263271"/>
                  </a:lnTo>
                  <a:lnTo>
                    <a:pt x="339733" y="219958"/>
                  </a:lnTo>
                  <a:lnTo>
                    <a:pt x="339661" y="214231"/>
                  </a:lnTo>
                  <a:lnTo>
                    <a:pt x="338771" y="183116"/>
                  </a:lnTo>
                  <a:lnTo>
                    <a:pt x="338653" y="178974"/>
                  </a:lnTo>
                  <a:lnTo>
                    <a:pt x="334591" y="144327"/>
                  </a:lnTo>
                  <a:lnTo>
                    <a:pt x="327588" y="114680"/>
                  </a:lnTo>
                  <a:lnTo>
                    <a:pt x="317920" y="89153"/>
                  </a:lnTo>
                  <a:lnTo>
                    <a:pt x="316638" y="86782"/>
                  </a:lnTo>
                  <a:lnTo>
                    <a:pt x="316547" y="86613"/>
                  </a:lnTo>
                  <a:close/>
                </a:path>
                <a:path w="619125" h="520700">
                  <a:moveTo>
                    <a:pt x="482401" y="32892"/>
                  </a:moveTo>
                  <a:lnTo>
                    <a:pt x="423727" y="114680"/>
                  </a:lnTo>
                  <a:lnTo>
                    <a:pt x="522279" y="121538"/>
                  </a:lnTo>
                  <a:lnTo>
                    <a:pt x="494720" y="514350"/>
                  </a:lnTo>
                  <a:lnTo>
                    <a:pt x="585144" y="520700"/>
                  </a:lnTo>
                  <a:lnTo>
                    <a:pt x="618545" y="42417"/>
                  </a:lnTo>
                  <a:lnTo>
                    <a:pt x="482401" y="3289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46782" y="1005839"/>
              <a:ext cx="9010739" cy="579981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3575684"/>
              <a:ext cx="3736593" cy="328231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3474021"/>
              <a:ext cx="1117968" cy="244322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47378" y="0"/>
              <a:ext cx="2944622" cy="20017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574" y="533374"/>
            <a:ext cx="108585" cy="792480"/>
          </a:xfrm>
          <a:custGeom>
            <a:avLst/>
            <a:gdLst/>
            <a:ahLst/>
            <a:cxnLst/>
            <a:rect l="l" t="t" r="r" b="b"/>
            <a:pathLst>
              <a:path w="108585" h="792480">
                <a:moveTo>
                  <a:pt x="107999" y="0"/>
                </a:moveTo>
                <a:lnTo>
                  <a:pt x="0" y="0"/>
                </a:lnTo>
                <a:lnTo>
                  <a:pt x="0" y="791997"/>
                </a:lnTo>
                <a:lnTo>
                  <a:pt x="107999" y="791997"/>
                </a:lnTo>
                <a:lnTo>
                  <a:pt x="107999" y="0"/>
                </a:lnTo>
                <a:close/>
              </a:path>
            </a:pathLst>
          </a:custGeom>
          <a:solidFill>
            <a:srgbClr val="79B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0896981" y="6351447"/>
            <a:ext cx="731520" cy="513080"/>
            <a:chOff x="10896981" y="6351447"/>
            <a:chExt cx="731520" cy="513080"/>
          </a:xfrm>
        </p:grpSpPr>
        <p:sp>
          <p:nvSpPr>
            <p:cNvPr id="4" name="object 4"/>
            <p:cNvSpPr/>
            <p:nvPr/>
          </p:nvSpPr>
          <p:spPr>
            <a:xfrm>
              <a:off x="10903389" y="6357797"/>
              <a:ext cx="718820" cy="500380"/>
            </a:xfrm>
            <a:custGeom>
              <a:avLst/>
              <a:gdLst/>
              <a:ahLst/>
              <a:cxnLst/>
              <a:rect l="l" t="t" r="r" b="b"/>
              <a:pathLst>
                <a:path w="718820" h="500379">
                  <a:moveTo>
                    <a:pt x="550232" y="0"/>
                  </a:moveTo>
                  <a:lnTo>
                    <a:pt x="529063" y="1092"/>
                  </a:lnTo>
                  <a:lnTo>
                    <a:pt x="529192" y="1092"/>
                  </a:lnTo>
                  <a:lnTo>
                    <a:pt x="509409" y="4371"/>
                  </a:lnTo>
                  <a:lnTo>
                    <a:pt x="458334" y="26857"/>
                  </a:lnTo>
                  <a:lnTo>
                    <a:pt x="422597" y="65862"/>
                  </a:lnTo>
                  <a:lnTo>
                    <a:pt x="405327" y="116464"/>
                  </a:lnTo>
                  <a:lnTo>
                    <a:pt x="404182" y="135026"/>
                  </a:lnTo>
                  <a:lnTo>
                    <a:pt x="404873" y="148711"/>
                  </a:lnTo>
                  <a:lnTo>
                    <a:pt x="415231" y="187667"/>
                  </a:lnTo>
                  <a:lnTo>
                    <a:pt x="437930" y="223486"/>
                  </a:lnTo>
                  <a:lnTo>
                    <a:pt x="448124" y="234721"/>
                  </a:lnTo>
                  <a:lnTo>
                    <a:pt x="432501" y="247539"/>
                  </a:lnTo>
                  <a:lnTo>
                    <a:pt x="398086" y="291084"/>
                  </a:lnTo>
                  <a:lnTo>
                    <a:pt x="382538" y="342020"/>
                  </a:lnTo>
                  <a:lnTo>
                    <a:pt x="382495" y="342265"/>
                  </a:lnTo>
                  <a:lnTo>
                    <a:pt x="381449" y="361022"/>
                  </a:lnTo>
                  <a:lnTo>
                    <a:pt x="382583" y="379995"/>
                  </a:lnTo>
                  <a:lnTo>
                    <a:pt x="382680" y="381623"/>
                  </a:lnTo>
                  <a:lnTo>
                    <a:pt x="382739" y="382603"/>
                  </a:lnTo>
                  <a:lnTo>
                    <a:pt x="386536" y="402586"/>
                  </a:lnTo>
                  <a:lnTo>
                    <a:pt x="386624" y="403049"/>
                  </a:lnTo>
                  <a:lnTo>
                    <a:pt x="402277" y="440532"/>
                  </a:lnTo>
                  <a:lnTo>
                    <a:pt x="426550" y="471280"/>
                  </a:lnTo>
                  <a:lnTo>
                    <a:pt x="475387" y="500202"/>
                  </a:lnTo>
                  <a:lnTo>
                    <a:pt x="622561" y="500202"/>
                  </a:lnTo>
                  <a:lnTo>
                    <a:pt x="658230" y="482326"/>
                  </a:lnTo>
                  <a:lnTo>
                    <a:pt x="686424" y="455463"/>
                  </a:lnTo>
                  <a:lnTo>
                    <a:pt x="705751" y="422904"/>
                  </a:lnTo>
                  <a:lnTo>
                    <a:pt x="549978" y="422904"/>
                  </a:lnTo>
                  <a:lnTo>
                    <a:pt x="534375" y="421717"/>
                  </a:lnTo>
                  <a:lnTo>
                    <a:pt x="533615" y="421717"/>
                  </a:lnTo>
                  <a:lnTo>
                    <a:pt x="518292" y="417825"/>
                  </a:lnTo>
                  <a:lnTo>
                    <a:pt x="484055" y="391858"/>
                  </a:lnTo>
                  <a:lnTo>
                    <a:pt x="472000" y="352856"/>
                  </a:lnTo>
                  <a:lnTo>
                    <a:pt x="473293" y="340416"/>
                  </a:lnTo>
                  <a:lnTo>
                    <a:pt x="494733" y="304457"/>
                  </a:lnTo>
                  <a:lnTo>
                    <a:pt x="534863" y="285406"/>
                  </a:lnTo>
                  <a:lnTo>
                    <a:pt x="550867" y="284137"/>
                  </a:lnTo>
                  <a:lnTo>
                    <a:pt x="697625" y="284137"/>
                  </a:lnTo>
                  <a:lnTo>
                    <a:pt x="690821" y="273245"/>
                  </a:lnTo>
                  <a:lnTo>
                    <a:pt x="679010" y="258897"/>
                  </a:lnTo>
                  <a:lnTo>
                    <a:pt x="665294" y="246056"/>
                  </a:lnTo>
                  <a:lnTo>
                    <a:pt x="649673" y="234721"/>
                  </a:lnTo>
                  <a:lnTo>
                    <a:pt x="661605" y="221193"/>
                  </a:lnTo>
                  <a:lnTo>
                    <a:pt x="671501" y="208346"/>
                  </a:lnTo>
                  <a:lnTo>
                    <a:pt x="678472" y="197573"/>
                  </a:lnTo>
                  <a:lnTo>
                    <a:pt x="548962" y="197573"/>
                  </a:lnTo>
                  <a:lnTo>
                    <a:pt x="538240" y="196606"/>
                  </a:lnTo>
                  <a:lnTo>
                    <a:pt x="538076" y="196606"/>
                  </a:lnTo>
                  <a:lnTo>
                    <a:pt x="528260" y="193705"/>
                  </a:lnTo>
                  <a:lnTo>
                    <a:pt x="528131" y="193705"/>
                  </a:lnTo>
                  <a:lnTo>
                    <a:pt x="499003" y="164055"/>
                  </a:lnTo>
                  <a:lnTo>
                    <a:pt x="495114" y="142557"/>
                  </a:lnTo>
                  <a:lnTo>
                    <a:pt x="496023" y="131394"/>
                  </a:lnTo>
                  <a:lnTo>
                    <a:pt x="517682" y="97632"/>
                  </a:lnTo>
                  <a:lnTo>
                    <a:pt x="547311" y="89204"/>
                  </a:lnTo>
                  <a:lnTo>
                    <a:pt x="686447" y="89204"/>
                  </a:lnTo>
                  <a:lnTo>
                    <a:pt x="684511" y="83565"/>
                  </a:lnTo>
                  <a:lnTo>
                    <a:pt x="654245" y="38661"/>
                  </a:lnTo>
                  <a:lnTo>
                    <a:pt x="608454" y="9836"/>
                  </a:lnTo>
                  <a:lnTo>
                    <a:pt x="570925" y="1092"/>
                  </a:lnTo>
                  <a:lnTo>
                    <a:pt x="550232" y="0"/>
                  </a:lnTo>
                  <a:close/>
                </a:path>
                <a:path w="718820" h="500379">
                  <a:moveTo>
                    <a:pt x="697625" y="284137"/>
                  </a:moveTo>
                  <a:lnTo>
                    <a:pt x="550867" y="284137"/>
                  </a:lnTo>
                  <a:lnTo>
                    <a:pt x="566562" y="285406"/>
                  </a:lnTo>
                  <a:lnTo>
                    <a:pt x="580887" y="289215"/>
                  </a:lnTo>
                  <a:lnTo>
                    <a:pt x="614978" y="315227"/>
                  </a:lnTo>
                  <a:lnTo>
                    <a:pt x="627194" y="354838"/>
                  </a:lnTo>
                  <a:lnTo>
                    <a:pt x="625884" y="369182"/>
                  </a:lnTo>
                  <a:lnTo>
                    <a:pt x="606239" y="403906"/>
                  </a:lnTo>
                  <a:lnTo>
                    <a:pt x="566716" y="421717"/>
                  </a:lnTo>
                  <a:lnTo>
                    <a:pt x="549978" y="422904"/>
                  </a:lnTo>
                  <a:lnTo>
                    <a:pt x="705751" y="422904"/>
                  </a:lnTo>
                  <a:lnTo>
                    <a:pt x="706974" y="420470"/>
                  </a:lnTo>
                  <a:lnTo>
                    <a:pt x="713522" y="401438"/>
                  </a:lnTo>
                  <a:lnTo>
                    <a:pt x="717257" y="382603"/>
                  </a:lnTo>
                  <a:lnTo>
                    <a:pt x="717349" y="382141"/>
                  </a:lnTo>
                  <a:lnTo>
                    <a:pt x="717451" y="381623"/>
                  </a:lnTo>
                  <a:lnTo>
                    <a:pt x="718761" y="361022"/>
                  </a:lnTo>
                  <a:lnTo>
                    <a:pt x="717654" y="342265"/>
                  </a:lnTo>
                  <a:lnTo>
                    <a:pt x="717640" y="342020"/>
                  </a:lnTo>
                  <a:lnTo>
                    <a:pt x="714389" y="324358"/>
                  </a:lnTo>
                  <a:lnTo>
                    <a:pt x="714268" y="323700"/>
                  </a:lnTo>
                  <a:lnTo>
                    <a:pt x="708635" y="306062"/>
                  </a:lnTo>
                  <a:lnTo>
                    <a:pt x="700780" y="289215"/>
                  </a:lnTo>
                  <a:lnTo>
                    <a:pt x="697625" y="284137"/>
                  </a:lnTo>
                  <a:close/>
                </a:path>
                <a:path w="718820" h="500379">
                  <a:moveTo>
                    <a:pt x="686447" y="89204"/>
                  </a:moveTo>
                  <a:lnTo>
                    <a:pt x="547311" y="89204"/>
                  </a:lnTo>
                  <a:lnTo>
                    <a:pt x="559348" y="90140"/>
                  </a:lnTo>
                  <a:lnTo>
                    <a:pt x="559173" y="90140"/>
                  </a:lnTo>
                  <a:lnTo>
                    <a:pt x="570001" y="92949"/>
                  </a:lnTo>
                  <a:lnTo>
                    <a:pt x="569858" y="92949"/>
                  </a:lnTo>
                  <a:lnTo>
                    <a:pt x="579101" y="97450"/>
                  </a:lnTo>
                  <a:lnTo>
                    <a:pt x="601479" y="130760"/>
                  </a:lnTo>
                  <a:lnTo>
                    <a:pt x="602429" y="141909"/>
                  </a:lnTo>
                  <a:lnTo>
                    <a:pt x="601472" y="153780"/>
                  </a:lnTo>
                  <a:lnTo>
                    <a:pt x="598763" y="164055"/>
                  </a:lnTo>
                  <a:lnTo>
                    <a:pt x="598698" y="164301"/>
                  </a:lnTo>
                  <a:lnTo>
                    <a:pt x="570298" y="193705"/>
                  </a:lnTo>
                  <a:lnTo>
                    <a:pt x="548962" y="197573"/>
                  </a:lnTo>
                  <a:lnTo>
                    <a:pt x="678472" y="197573"/>
                  </a:lnTo>
                  <a:lnTo>
                    <a:pt x="692551" y="161469"/>
                  </a:lnTo>
                  <a:lnTo>
                    <a:pt x="695012" y="136347"/>
                  </a:lnTo>
                  <a:lnTo>
                    <a:pt x="693845" y="118151"/>
                  </a:lnTo>
                  <a:lnTo>
                    <a:pt x="690345" y="100558"/>
                  </a:lnTo>
                  <a:lnTo>
                    <a:pt x="686447" y="89204"/>
                  </a:lnTo>
                  <a:close/>
                </a:path>
                <a:path w="718820" h="500379">
                  <a:moveTo>
                    <a:pt x="169105" y="0"/>
                  </a:moveTo>
                  <a:lnTo>
                    <a:pt x="130388" y="4129"/>
                  </a:lnTo>
                  <a:lnTo>
                    <a:pt x="66432" y="37167"/>
                  </a:lnTo>
                  <a:lnTo>
                    <a:pt x="41216" y="66078"/>
                  </a:lnTo>
                  <a:lnTo>
                    <a:pt x="23194" y="100746"/>
                  </a:lnTo>
                  <a:lnTo>
                    <a:pt x="10292" y="144627"/>
                  </a:lnTo>
                  <a:lnTo>
                    <a:pt x="2533" y="197719"/>
                  </a:lnTo>
                  <a:lnTo>
                    <a:pt x="133" y="255397"/>
                  </a:lnTo>
                  <a:lnTo>
                    <a:pt x="0" y="262001"/>
                  </a:lnTo>
                  <a:lnTo>
                    <a:pt x="1127" y="300245"/>
                  </a:lnTo>
                  <a:lnTo>
                    <a:pt x="1153" y="301111"/>
                  </a:lnTo>
                  <a:lnTo>
                    <a:pt x="5259" y="344850"/>
                  </a:lnTo>
                  <a:lnTo>
                    <a:pt x="21150" y="407706"/>
                  </a:lnTo>
                  <a:lnTo>
                    <a:pt x="46312" y="452971"/>
                  </a:lnTo>
                  <a:lnTo>
                    <a:pt x="79570" y="485020"/>
                  </a:lnTo>
                  <a:lnTo>
                    <a:pt x="110522" y="500202"/>
                  </a:lnTo>
                  <a:lnTo>
                    <a:pt x="232623" y="500202"/>
                  </a:lnTo>
                  <a:lnTo>
                    <a:pt x="279672" y="470761"/>
                  </a:lnTo>
                  <a:lnTo>
                    <a:pt x="308386" y="431196"/>
                  </a:lnTo>
                  <a:lnTo>
                    <a:pt x="311449" y="424557"/>
                  </a:lnTo>
                  <a:lnTo>
                    <a:pt x="171264" y="424557"/>
                  </a:lnTo>
                  <a:lnTo>
                    <a:pt x="155481" y="422471"/>
                  </a:lnTo>
                  <a:lnTo>
                    <a:pt x="154882" y="422471"/>
                  </a:lnTo>
                  <a:lnTo>
                    <a:pt x="139578" y="415760"/>
                  </a:lnTo>
                  <a:lnTo>
                    <a:pt x="104793" y="368214"/>
                  </a:lnTo>
                  <a:lnTo>
                    <a:pt x="93959" y="305182"/>
                  </a:lnTo>
                  <a:lnTo>
                    <a:pt x="92524" y="262001"/>
                  </a:lnTo>
                  <a:lnTo>
                    <a:pt x="93119" y="228772"/>
                  </a:lnTo>
                  <a:lnTo>
                    <a:pt x="97840" y="175436"/>
                  </a:lnTo>
                  <a:lnTo>
                    <a:pt x="107357" y="137639"/>
                  </a:lnTo>
                  <a:lnTo>
                    <a:pt x="129735" y="102920"/>
                  </a:lnTo>
                  <a:lnTo>
                    <a:pt x="171264" y="87884"/>
                  </a:lnTo>
                  <a:lnTo>
                    <a:pt x="311940" y="87884"/>
                  </a:lnTo>
                  <a:lnTo>
                    <a:pt x="308662" y="80767"/>
                  </a:lnTo>
                  <a:lnTo>
                    <a:pt x="278944" y="40871"/>
                  </a:lnTo>
                  <a:lnTo>
                    <a:pt x="240632" y="14680"/>
                  </a:lnTo>
                  <a:lnTo>
                    <a:pt x="194773" y="1631"/>
                  </a:lnTo>
                  <a:lnTo>
                    <a:pt x="169105" y="0"/>
                  </a:lnTo>
                  <a:close/>
                </a:path>
                <a:path w="718820" h="500379">
                  <a:moveTo>
                    <a:pt x="311940" y="87884"/>
                  </a:moveTo>
                  <a:lnTo>
                    <a:pt x="171264" y="87884"/>
                  </a:lnTo>
                  <a:lnTo>
                    <a:pt x="187621" y="90155"/>
                  </a:lnTo>
                  <a:lnTo>
                    <a:pt x="202395" y="96970"/>
                  </a:lnTo>
                  <a:lnTo>
                    <a:pt x="215573" y="108329"/>
                  </a:lnTo>
                  <a:lnTo>
                    <a:pt x="227144" y="124231"/>
                  </a:lnTo>
                  <a:lnTo>
                    <a:pt x="236572" y="146114"/>
                  </a:lnTo>
                  <a:lnTo>
                    <a:pt x="243240" y="175084"/>
                  </a:lnTo>
                  <a:lnTo>
                    <a:pt x="243321" y="175436"/>
                  </a:lnTo>
                  <a:lnTo>
                    <a:pt x="247379" y="212194"/>
                  </a:lnTo>
                  <a:lnTo>
                    <a:pt x="248704" y="255397"/>
                  </a:lnTo>
                  <a:lnTo>
                    <a:pt x="248610" y="260019"/>
                  </a:lnTo>
                  <a:lnTo>
                    <a:pt x="247234" y="300245"/>
                  </a:lnTo>
                  <a:lnTo>
                    <a:pt x="235232" y="367644"/>
                  </a:lnTo>
                  <a:lnTo>
                    <a:pt x="213966" y="405786"/>
                  </a:lnTo>
                  <a:lnTo>
                    <a:pt x="171264" y="424557"/>
                  </a:lnTo>
                  <a:lnTo>
                    <a:pt x="311449" y="424557"/>
                  </a:lnTo>
                  <a:lnTo>
                    <a:pt x="329316" y="376443"/>
                  </a:lnTo>
                  <a:lnTo>
                    <a:pt x="339984" y="301111"/>
                  </a:lnTo>
                  <a:lnTo>
                    <a:pt x="341124" y="262001"/>
                  </a:lnTo>
                  <a:lnTo>
                    <a:pt x="341182" y="260019"/>
                  </a:lnTo>
                  <a:lnTo>
                    <a:pt x="341288" y="256387"/>
                  </a:lnTo>
                  <a:lnTo>
                    <a:pt x="340066" y="212194"/>
                  </a:lnTo>
                  <a:lnTo>
                    <a:pt x="336062" y="170110"/>
                  </a:lnTo>
                  <a:lnTo>
                    <a:pt x="320235" y="105892"/>
                  </a:lnTo>
                  <a:lnTo>
                    <a:pt x="311940" y="87884"/>
                  </a:lnTo>
                  <a:close/>
                </a:path>
              </a:pathLst>
            </a:custGeom>
            <a:solidFill>
              <a:srgbClr val="5E5E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369294" y="6635839"/>
              <a:ext cx="167385" cy="15095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408" y="6440906"/>
              <a:ext cx="119507" cy="12056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0903331" y="6357797"/>
              <a:ext cx="718820" cy="500380"/>
            </a:xfrm>
            <a:custGeom>
              <a:avLst/>
              <a:gdLst/>
              <a:ahLst/>
              <a:cxnLst/>
              <a:rect l="l" t="t" r="r" b="b"/>
              <a:pathLst>
                <a:path w="718820" h="500379">
                  <a:moveTo>
                    <a:pt x="171323" y="87884"/>
                  </a:moveTo>
                  <a:lnTo>
                    <a:pt x="129794" y="102920"/>
                  </a:lnTo>
                  <a:lnTo>
                    <a:pt x="107416" y="137639"/>
                  </a:lnTo>
                  <a:lnTo>
                    <a:pt x="97940" y="175084"/>
                  </a:lnTo>
                  <a:lnTo>
                    <a:pt x="93178" y="228772"/>
                  </a:lnTo>
                  <a:lnTo>
                    <a:pt x="92583" y="262001"/>
                  </a:lnTo>
                  <a:lnTo>
                    <a:pt x="93942" y="304530"/>
                  </a:lnTo>
                  <a:lnTo>
                    <a:pt x="104852" y="368214"/>
                  </a:lnTo>
                  <a:lnTo>
                    <a:pt x="126210" y="404764"/>
                  </a:lnTo>
                  <a:lnTo>
                    <a:pt x="171323" y="424557"/>
                  </a:lnTo>
                  <a:lnTo>
                    <a:pt x="187303" y="422471"/>
                  </a:lnTo>
                  <a:lnTo>
                    <a:pt x="224790" y="391186"/>
                  </a:lnTo>
                  <a:lnTo>
                    <a:pt x="242792" y="337331"/>
                  </a:lnTo>
                  <a:lnTo>
                    <a:pt x="248793" y="256387"/>
                  </a:lnTo>
                  <a:lnTo>
                    <a:pt x="247437" y="212194"/>
                  </a:lnTo>
                  <a:lnTo>
                    <a:pt x="236630" y="146114"/>
                  </a:lnTo>
                  <a:lnTo>
                    <a:pt x="215632" y="108329"/>
                  </a:lnTo>
                  <a:lnTo>
                    <a:pt x="171323" y="87884"/>
                  </a:lnTo>
                </a:path>
                <a:path w="718820" h="500379">
                  <a:moveTo>
                    <a:pt x="475445" y="500202"/>
                  </a:moveTo>
                  <a:lnTo>
                    <a:pt x="426608" y="471280"/>
                  </a:lnTo>
                  <a:lnTo>
                    <a:pt x="402336" y="440532"/>
                  </a:lnTo>
                  <a:lnTo>
                    <a:pt x="386683" y="403049"/>
                  </a:lnTo>
                  <a:lnTo>
                    <a:pt x="381508" y="361022"/>
                  </a:lnTo>
                  <a:lnTo>
                    <a:pt x="382553" y="342265"/>
                  </a:lnTo>
                  <a:lnTo>
                    <a:pt x="398145" y="291084"/>
                  </a:lnTo>
                  <a:lnTo>
                    <a:pt x="432560" y="247539"/>
                  </a:lnTo>
                  <a:lnTo>
                    <a:pt x="448183" y="234721"/>
                  </a:lnTo>
                  <a:lnTo>
                    <a:pt x="437989" y="223486"/>
                  </a:lnTo>
                  <a:lnTo>
                    <a:pt x="415290" y="187667"/>
                  </a:lnTo>
                  <a:lnTo>
                    <a:pt x="404931" y="148711"/>
                  </a:lnTo>
                  <a:lnTo>
                    <a:pt x="404241" y="135026"/>
                  </a:lnTo>
                  <a:lnTo>
                    <a:pt x="405385" y="116464"/>
                  </a:lnTo>
                  <a:lnTo>
                    <a:pt x="422655" y="65862"/>
                  </a:lnTo>
                  <a:lnTo>
                    <a:pt x="458392" y="26857"/>
                  </a:lnTo>
                  <a:lnTo>
                    <a:pt x="509603" y="4332"/>
                  </a:lnTo>
                  <a:lnTo>
                    <a:pt x="550291" y="0"/>
                  </a:lnTo>
                  <a:lnTo>
                    <a:pt x="570984" y="1092"/>
                  </a:lnTo>
                  <a:lnTo>
                    <a:pt x="608512" y="9836"/>
                  </a:lnTo>
                  <a:lnTo>
                    <a:pt x="654303" y="38661"/>
                  </a:lnTo>
                  <a:lnTo>
                    <a:pt x="684569" y="83565"/>
                  </a:lnTo>
                  <a:lnTo>
                    <a:pt x="695071" y="136347"/>
                  </a:lnTo>
                  <a:lnTo>
                    <a:pt x="694453" y="149143"/>
                  </a:lnTo>
                  <a:lnTo>
                    <a:pt x="679432" y="196180"/>
                  </a:lnTo>
                  <a:lnTo>
                    <a:pt x="649732" y="234721"/>
                  </a:lnTo>
                  <a:lnTo>
                    <a:pt x="665352" y="246056"/>
                  </a:lnTo>
                  <a:lnTo>
                    <a:pt x="700786" y="289102"/>
                  </a:lnTo>
                  <a:lnTo>
                    <a:pt x="717698" y="342020"/>
                  </a:lnTo>
                  <a:lnTo>
                    <a:pt x="718820" y="361022"/>
                  </a:lnTo>
                  <a:lnTo>
                    <a:pt x="717510" y="381623"/>
                  </a:lnTo>
                  <a:lnTo>
                    <a:pt x="707032" y="420470"/>
                  </a:lnTo>
                  <a:lnTo>
                    <a:pt x="686482" y="455463"/>
                  </a:lnTo>
                  <a:lnTo>
                    <a:pt x="658288" y="482326"/>
                  </a:lnTo>
                  <a:lnTo>
                    <a:pt x="641476" y="492441"/>
                  </a:lnTo>
                  <a:lnTo>
                    <a:pt x="622619" y="500202"/>
                  </a:lnTo>
                </a:path>
                <a:path w="718820" h="500379">
                  <a:moveTo>
                    <a:pt x="110581" y="500202"/>
                  </a:moveTo>
                  <a:lnTo>
                    <a:pt x="61981" y="470648"/>
                  </a:lnTo>
                  <a:lnTo>
                    <a:pt x="32783" y="431991"/>
                  </a:lnTo>
                  <a:lnTo>
                    <a:pt x="11947" y="379025"/>
                  </a:lnTo>
                  <a:lnTo>
                    <a:pt x="1331" y="305182"/>
                  </a:lnTo>
                  <a:lnTo>
                    <a:pt x="0" y="260019"/>
                  </a:lnTo>
                  <a:lnTo>
                    <a:pt x="2591" y="197719"/>
                  </a:lnTo>
                  <a:lnTo>
                    <a:pt x="10350" y="144627"/>
                  </a:lnTo>
                  <a:lnTo>
                    <a:pt x="23252" y="100746"/>
                  </a:lnTo>
                  <a:lnTo>
                    <a:pt x="41275" y="66078"/>
                  </a:lnTo>
                  <a:lnTo>
                    <a:pt x="66490" y="37167"/>
                  </a:lnTo>
                  <a:lnTo>
                    <a:pt x="130446" y="4129"/>
                  </a:lnTo>
                  <a:lnTo>
                    <a:pt x="169164" y="0"/>
                  </a:lnTo>
                  <a:lnTo>
                    <a:pt x="194831" y="1631"/>
                  </a:lnTo>
                  <a:lnTo>
                    <a:pt x="240690" y="14680"/>
                  </a:lnTo>
                  <a:lnTo>
                    <a:pt x="279003" y="40871"/>
                  </a:lnTo>
                  <a:lnTo>
                    <a:pt x="308721" y="80767"/>
                  </a:lnTo>
                  <a:lnTo>
                    <a:pt x="329535" y="135367"/>
                  </a:lnTo>
                  <a:lnTo>
                    <a:pt x="340064" y="210119"/>
                  </a:lnTo>
                  <a:lnTo>
                    <a:pt x="341375" y="255397"/>
                  </a:lnTo>
                  <a:lnTo>
                    <a:pt x="340042" y="301111"/>
                  </a:lnTo>
                  <a:lnTo>
                    <a:pt x="336042" y="341461"/>
                  </a:lnTo>
                  <a:lnTo>
                    <a:pt x="320040" y="406055"/>
                  </a:lnTo>
                  <a:lnTo>
                    <a:pt x="295005" y="452765"/>
                  </a:lnTo>
                  <a:lnTo>
                    <a:pt x="262636" y="485185"/>
                  </a:lnTo>
                  <a:lnTo>
                    <a:pt x="232681" y="500202"/>
                  </a:lnTo>
                </a:path>
              </a:pathLst>
            </a:custGeom>
            <a:ln w="12192">
              <a:solidFill>
                <a:srgbClr val="79B8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766316" y="6456730"/>
            <a:ext cx="64769" cy="13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25"/>
              </a:lnSpc>
            </a:pPr>
            <a:r>
              <a:rPr sz="900" b="1" spc="-50" dirty="0">
                <a:solidFill>
                  <a:srgbClr val="5E5E5E"/>
                </a:solidFill>
                <a:latin typeface="Yu Gothic UI"/>
                <a:cs typeface="Yu Gothic UI"/>
              </a:rPr>
              <a:t>2</a:t>
            </a:r>
            <a:endParaRPr sz="900">
              <a:latin typeface="Yu Gothic UI"/>
              <a:cs typeface="Yu Gothic U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1905126"/>
            <a:ext cx="12192000" cy="4953000"/>
            <a:chOff x="0" y="1905126"/>
            <a:chExt cx="12192000" cy="495300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5646536"/>
              <a:ext cx="12187682" cy="121146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5176266"/>
              <a:ext cx="1508632" cy="168173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962258" y="4493130"/>
              <a:ext cx="1229740" cy="225399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97490" y="5525516"/>
              <a:ext cx="1794509" cy="133248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1905126"/>
              <a:ext cx="2616961" cy="3656710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 marR="5080">
              <a:lnSpc>
                <a:spcPts val="3890"/>
              </a:lnSpc>
              <a:spcBef>
                <a:spcPts val="585"/>
              </a:spcBef>
            </a:pPr>
            <a:r>
              <a:rPr spc="-220" dirty="0">
                <a:solidFill>
                  <a:srgbClr val="92D050"/>
                </a:solidFill>
              </a:rPr>
              <a:t>ПЕРЕРАБОТКА </a:t>
            </a:r>
            <a:r>
              <a:rPr spc="-195" dirty="0"/>
              <a:t>МАКУЛАТУРЫ</a:t>
            </a:r>
          </a:p>
        </p:txBody>
      </p:sp>
      <p:sp>
        <p:nvSpPr>
          <p:cNvPr id="16" name="object 16"/>
          <p:cNvSpPr/>
          <p:nvPr/>
        </p:nvSpPr>
        <p:spPr>
          <a:xfrm>
            <a:off x="3401695" y="3321558"/>
            <a:ext cx="3620770" cy="1978660"/>
          </a:xfrm>
          <a:custGeom>
            <a:avLst/>
            <a:gdLst/>
            <a:ahLst/>
            <a:cxnLst/>
            <a:rect l="l" t="t" r="r" b="b"/>
            <a:pathLst>
              <a:path w="3620770" h="1978660">
                <a:moveTo>
                  <a:pt x="3347338" y="0"/>
                </a:moveTo>
                <a:lnTo>
                  <a:pt x="273557" y="0"/>
                </a:lnTo>
                <a:lnTo>
                  <a:pt x="224372" y="4405"/>
                </a:lnTo>
                <a:lnTo>
                  <a:pt x="178085" y="17107"/>
                </a:lnTo>
                <a:lnTo>
                  <a:pt x="135466" y="37333"/>
                </a:lnTo>
                <a:lnTo>
                  <a:pt x="97288" y="64310"/>
                </a:lnTo>
                <a:lnTo>
                  <a:pt x="64321" y="97266"/>
                </a:lnTo>
                <a:lnTo>
                  <a:pt x="37337" y="135429"/>
                </a:lnTo>
                <a:lnTo>
                  <a:pt x="17108" y="178025"/>
                </a:lnTo>
                <a:lnTo>
                  <a:pt x="4405" y="224283"/>
                </a:lnTo>
                <a:lnTo>
                  <a:pt x="0" y="273430"/>
                </a:lnTo>
                <a:lnTo>
                  <a:pt x="0" y="1704847"/>
                </a:lnTo>
                <a:lnTo>
                  <a:pt x="4405" y="1753995"/>
                </a:lnTo>
                <a:lnTo>
                  <a:pt x="17108" y="1800253"/>
                </a:lnTo>
                <a:lnTo>
                  <a:pt x="37337" y="1842849"/>
                </a:lnTo>
                <a:lnTo>
                  <a:pt x="64321" y="1881012"/>
                </a:lnTo>
                <a:lnTo>
                  <a:pt x="97288" y="1913968"/>
                </a:lnTo>
                <a:lnTo>
                  <a:pt x="135466" y="1940945"/>
                </a:lnTo>
                <a:lnTo>
                  <a:pt x="178085" y="1961171"/>
                </a:lnTo>
                <a:lnTo>
                  <a:pt x="224372" y="1973873"/>
                </a:lnTo>
                <a:lnTo>
                  <a:pt x="273557" y="1978278"/>
                </a:lnTo>
                <a:lnTo>
                  <a:pt x="3347338" y="1978278"/>
                </a:lnTo>
                <a:lnTo>
                  <a:pt x="3396486" y="1973873"/>
                </a:lnTo>
                <a:lnTo>
                  <a:pt x="3442744" y="1961171"/>
                </a:lnTo>
                <a:lnTo>
                  <a:pt x="3485340" y="1940945"/>
                </a:lnTo>
                <a:lnTo>
                  <a:pt x="3523503" y="1913968"/>
                </a:lnTo>
                <a:lnTo>
                  <a:pt x="3556459" y="1881012"/>
                </a:lnTo>
                <a:lnTo>
                  <a:pt x="3583436" y="1842849"/>
                </a:lnTo>
                <a:lnTo>
                  <a:pt x="3603662" y="1800253"/>
                </a:lnTo>
                <a:lnTo>
                  <a:pt x="3616364" y="1753995"/>
                </a:lnTo>
                <a:lnTo>
                  <a:pt x="3620770" y="1704847"/>
                </a:lnTo>
                <a:lnTo>
                  <a:pt x="3620770" y="273430"/>
                </a:lnTo>
                <a:lnTo>
                  <a:pt x="3616364" y="224283"/>
                </a:lnTo>
                <a:lnTo>
                  <a:pt x="3603662" y="178025"/>
                </a:lnTo>
                <a:lnTo>
                  <a:pt x="3583436" y="135429"/>
                </a:lnTo>
                <a:lnTo>
                  <a:pt x="3556459" y="97266"/>
                </a:lnTo>
                <a:lnTo>
                  <a:pt x="3523503" y="64310"/>
                </a:lnTo>
                <a:lnTo>
                  <a:pt x="3485340" y="37333"/>
                </a:lnTo>
                <a:lnTo>
                  <a:pt x="3442744" y="17107"/>
                </a:lnTo>
                <a:lnTo>
                  <a:pt x="3396486" y="4405"/>
                </a:lnTo>
                <a:lnTo>
                  <a:pt x="3347338" y="0"/>
                </a:lnTo>
                <a:close/>
              </a:path>
            </a:pathLst>
          </a:custGeom>
          <a:solidFill>
            <a:srgbClr val="D2B8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978021" y="2781046"/>
            <a:ext cx="2870200" cy="2332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6415">
              <a:lnSpc>
                <a:spcPct val="100000"/>
              </a:lnSpc>
              <a:spcBef>
                <a:spcPts val="100"/>
              </a:spcBef>
            </a:pPr>
            <a:r>
              <a:rPr sz="2700" b="1" spc="-229" dirty="0">
                <a:solidFill>
                  <a:srgbClr val="252525"/>
                </a:solidFill>
                <a:latin typeface="Tahoma"/>
                <a:cs typeface="Tahoma"/>
              </a:rPr>
              <a:t>1</a:t>
            </a:r>
            <a:r>
              <a:rPr sz="2700" b="1" spc="-14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2700" b="1" spc="70" dirty="0">
                <a:solidFill>
                  <a:srgbClr val="252525"/>
                </a:solidFill>
                <a:latin typeface="Yu Gothic UI"/>
                <a:cs typeface="Yu Gothic UI"/>
              </a:rPr>
              <a:t>ЭТАП</a:t>
            </a:r>
            <a:endParaRPr sz="2700">
              <a:latin typeface="Yu Gothic UI"/>
              <a:cs typeface="Yu Gothic UI"/>
            </a:endParaRPr>
          </a:p>
          <a:p>
            <a:pPr marL="12700" marR="5080">
              <a:lnSpc>
                <a:spcPct val="134100"/>
              </a:lnSpc>
              <a:spcBef>
                <a:spcPts val="760"/>
              </a:spcBef>
            </a:pPr>
            <a:r>
              <a:rPr sz="2200" spc="60" dirty="0">
                <a:solidFill>
                  <a:srgbClr val="252525"/>
                </a:solidFill>
                <a:latin typeface="Trebuchet MS"/>
                <a:cs typeface="Trebuchet MS"/>
              </a:rPr>
              <a:t>сортировка </a:t>
            </a:r>
            <a:r>
              <a:rPr sz="2200" spc="-10" dirty="0">
                <a:solidFill>
                  <a:srgbClr val="252525"/>
                </a:solidFill>
                <a:latin typeface="Trebuchet MS"/>
                <a:cs typeface="Trebuchet MS"/>
              </a:rPr>
              <a:t>измельчение </a:t>
            </a:r>
            <a:r>
              <a:rPr sz="2200" dirty="0">
                <a:solidFill>
                  <a:srgbClr val="252525"/>
                </a:solidFill>
                <a:latin typeface="Trebuchet MS"/>
                <a:cs typeface="Trebuchet MS"/>
              </a:rPr>
              <a:t>первичный</a:t>
            </a:r>
            <a:r>
              <a:rPr sz="2200" spc="27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2200" spc="75" dirty="0">
                <a:solidFill>
                  <a:srgbClr val="252525"/>
                </a:solidFill>
                <a:latin typeface="Trebuchet MS"/>
                <a:cs typeface="Trebuchet MS"/>
              </a:rPr>
              <a:t>роспуск </a:t>
            </a:r>
            <a:r>
              <a:rPr sz="2200" spc="45" dirty="0">
                <a:solidFill>
                  <a:srgbClr val="252525"/>
                </a:solidFill>
                <a:latin typeface="Trebuchet MS"/>
                <a:cs typeface="Trebuchet MS"/>
              </a:rPr>
              <a:t>очистка</a:t>
            </a:r>
            <a:r>
              <a:rPr sz="2200" spc="-50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2200" spc="75" dirty="0">
                <a:solidFill>
                  <a:srgbClr val="252525"/>
                </a:solidFill>
                <a:latin typeface="Trebuchet MS"/>
                <a:cs typeface="Trebuchet MS"/>
              </a:rPr>
              <a:t>от</a:t>
            </a:r>
            <a:r>
              <a:rPr sz="2200" spc="-8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2200" spc="55" dirty="0">
                <a:solidFill>
                  <a:srgbClr val="252525"/>
                </a:solidFill>
                <a:latin typeface="Trebuchet MS"/>
                <a:cs typeface="Trebuchet MS"/>
              </a:rPr>
              <a:t>примесей</a:t>
            </a:r>
            <a:endParaRPr sz="2200">
              <a:latin typeface="Trebuchet MS"/>
              <a:cs typeface="Trebuchet MS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492627" y="2184654"/>
            <a:ext cx="7590790" cy="2835910"/>
            <a:chOff x="3492627" y="2184654"/>
            <a:chExt cx="7590790" cy="2835910"/>
          </a:xfrm>
        </p:grpSpPr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92627" y="3538766"/>
              <a:ext cx="370332" cy="17674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92627" y="3990124"/>
              <a:ext cx="370332" cy="17674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92627" y="4451388"/>
              <a:ext cx="370332" cy="17674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92627" y="4843691"/>
              <a:ext cx="370332" cy="17674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462266" y="2184654"/>
              <a:ext cx="3620770" cy="2023745"/>
            </a:xfrm>
            <a:custGeom>
              <a:avLst/>
              <a:gdLst/>
              <a:ahLst/>
              <a:cxnLst/>
              <a:rect l="l" t="t" r="r" b="b"/>
              <a:pathLst>
                <a:path w="3620770" h="2023745">
                  <a:moveTo>
                    <a:pt x="3323843" y="0"/>
                  </a:moveTo>
                  <a:lnTo>
                    <a:pt x="296799" y="0"/>
                  </a:lnTo>
                  <a:lnTo>
                    <a:pt x="248647" y="3883"/>
                  </a:lnTo>
                  <a:lnTo>
                    <a:pt x="202972" y="15127"/>
                  </a:lnTo>
                  <a:lnTo>
                    <a:pt x="160385" y="33120"/>
                  </a:lnTo>
                  <a:lnTo>
                    <a:pt x="121496" y="57253"/>
                  </a:lnTo>
                  <a:lnTo>
                    <a:pt x="86915" y="86915"/>
                  </a:lnTo>
                  <a:lnTo>
                    <a:pt x="57253" y="121496"/>
                  </a:lnTo>
                  <a:lnTo>
                    <a:pt x="33120" y="160385"/>
                  </a:lnTo>
                  <a:lnTo>
                    <a:pt x="15127" y="202972"/>
                  </a:lnTo>
                  <a:lnTo>
                    <a:pt x="3883" y="248647"/>
                  </a:lnTo>
                  <a:lnTo>
                    <a:pt x="0" y="296799"/>
                  </a:lnTo>
                  <a:lnTo>
                    <a:pt x="0" y="1726565"/>
                  </a:lnTo>
                  <a:lnTo>
                    <a:pt x="3883" y="1774716"/>
                  </a:lnTo>
                  <a:lnTo>
                    <a:pt x="15127" y="1820391"/>
                  </a:lnTo>
                  <a:lnTo>
                    <a:pt x="33120" y="1862978"/>
                  </a:lnTo>
                  <a:lnTo>
                    <a:pt x="57253" y="1901867"/>
                  </a:lnTo>
                  <a:lnTo>
                    <a:pt x="86915" y="1936448"/>
                  </a:lnTo>
                  <a:lnTo>
                    <a:pt x="121496" y="1966110"/>
                  </a:lnTo>
                  <a:lnTo>
                    <a:pt x="160385" y="1990243"/>
                  </a:lnTo>
                  <a:lnTo>
                    <a:pt x="202972" y="2008236"/>
                  </a:lnTo>
                  <a:lnTo>
                    <a:pt x="248647" y="2019480"/>
                  </a:lnTo>
                  <a:lnTo>
                    <a:pt x="296799" y="2023364"/>
                  </a:lnTo>
                  <a:lnTo>
                    <a:pt x="3323843" y="2023364"/>
                  </a:lnTo>
                  <a:lnTo>
                    <a:pt x="3371999" y="2019480"/>
                  </a:lnTo>
                  <a:lnTo>
                    <a:pt x="3417683" y="2008236"/>
                  </a:lnTo>
                  <a:lnTo>
                    <a:pt x="3460285" y="1990243"/>
                  </a:lnTo>
                  <a:lnTo>
                    <a:pt x="3499191" y="1966110"/>
                  </a:lnTo>
                  <a:lnTo>
                    <a:pt x="3533790" y="1936448"/>
                  </a:lnTo>
                  <a:lnTo>
                    <a:pt x="3563471" y="1901867"/>
                  </a:lnTo>
                  <a:lnTo>
                    <a:pt x="3587621" y="1862978"/>
                  </a:lnTo>
                  <a:lnTo>
                    <a:pt x="3605629" y="1820391"/>
                  </a:lnTo>
                  <a:lnTo>
                    <a:pt x="3616882" y="1774716"/>
                  </a:lnTo>
                  <a:lnTo>
                    <a:pt x="3620769" y="1726565"/>
                  </a:lnTo>
                  <a:lnTo>
                    <a:pt x="3620769" y="296799"/>
                  </a:lnTo>
                  <a:lnTo>
                    <a:pt x="3616882" y="248647"/>
                  </a:lnTo>
                  <a:lnTo>
                    <a:pt x="3605629" y="202972"/>
                  </a:lnTo>
                  <a:lnTo>
                    <a:pt x="3587621" y="160385"/>
                  </a:lnTo>
                  <a:lnTo>
                    <a:pt x="3563471" y="121496"/>
                  </a:lnTo>
                  <a:lnTo>
                    <a:pt x="3533790" y="86915"/>
                  </a:lnTo>
                  <a:lnTo>
                    <a:pt x="3499191" y="57253"/>
                  </a:lnTo>
                  <a:lnTo>
                    <a:pt x="3460285" y="33120"/>
                  </a:lnTo>
                  <a:lnTo>
                    <a:pt x="3417683" y="15127"/>
                  </a:lnTo>
                  <a:lnTo>
                    <a:pt x="3371999" y="3883"/>
                  </a:lnTo>
                  <a:lnTo>
                    <a:pt x="3323843" y="0"/>
                  </a:lnTo>
                  <a:close/>
                </a:path>
              </a:pathLst>
            </a:custGeom>
            <a:solidFill>
              <a:srgbClr val="D2B8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8145906" y="1481071"/>
            <a:ext cx="2647315" cy="2400300"/>
          </a:xfrm>
          <a:prstGeom prst="rect">
            <a:avLst/>
          </a:prstGeom>
        </p:spPr>
        <p:txBody>
          <a:bodyPr vert="horz" wrap="square" lIns="0" tIns="229870" rIns="0" bIns="0" rtlCol="0">
            <a:spAutoFit/>
          </a:bodyPr>
          <a:lstStyle/>
          <a:p>
            <a:pPr marL="429895">
              <a:lnSpc>
                <a:spcPct val="100000"/>
              </a:lnSpc>
              <a:spcBef>
                <a:spcPts val="1810"/>
              </a:spcBef>
            </a:pPr>
            <a:r>
              <a:rPr sz="2700" b="1" spc="-229" dirty="0">
                <a:solidFill>
                  <a:srgbClr val="252525"/>
                </a:solidFill>
                <a:latin typeface="Tahoma"/>
                <a:cs typeface="Tahoma"/>
              </a:rPr>
              <a:t>2</a:t>
            </a:r>
            <a:r>
              <a:rPr sz="2700" b="1" spc="-14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2700" b="1" spc="70" dirty="0">
                <a:solidFill>
                  <a:srgbClr val="252525"/>
                </a:solidFill>
                <a:latin typeface="Yu Gothic UI"/>
                <a:cs typeface="Yu Gothic UI"/>
              </a:rPr>
              <a:t>ЭТАП</a:t>
            </a:r>
            <a:endParaRPr sz="2700" dirty="0">
              <a:latin typeface="Yu Gothic UI"/>
              <a:cs typeface="Yu Gothic UI"/>
            </a:endParaRPr>
          </a:p>
          <a:p>
            <a:pPr marL="12700">
              <a:lnSpc>
                <a:spcPct val="100000"/>
              </a:lnSpc>
              <a:spcBef>
                <a:spcPts val="1385"/>
              </a:spcBef>
            </a:pPr>
            <a:r>
              <a:rPr sz="2200" dirty="0">
                <a:solidFill>
                  <a:srgbClr val="252525"/>
                </a:solidFill>
                <a:latin typeface="Trebuchet MS"/>
                <a:cs typeface="Trebuchet MS"/>
              </a:rPr>
              <a:t>вторичный</a:t>
            </a:r>
            <a:r>
              <a:rPr sz="2200" spc="265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2200" spc="75" dirty="0">
                <a:solidFill>
                  <a:srgbClr val="252525"/>
                </a:solidFill>
                <a:latin typeface="Trebuchet MS"/>
                <a:cs typeface="Trebuchet MS"/>
              </a:rPr>
              <a:t>роспуск</a:t>
            </a:r>
            <a:endParaRPr sz="22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200" dirty="0">
                <a:solidFill>
                  <a:srgbClr val="252525"/>
                </a:solidFill>
                <a:latin typeface="Trebuchet MS"/>
                <a:cs typeface="Trebuchet MS"/>
              </a:rPr>
              <a:t>тонкая</a:t>
            </a:r>
            <a:r>
              <a:rPr sz="2200" spc="190" dirty="0">
                <a:solidFill>
                  <a:srgbClr val="252525"/>
                </a:solidFill>
                <a:latin typeface="Trebuchet MS"/>
                <a:cs typeface="Trebuchet MS"/>
              </a:rPr>
              <a:t> </a:t>
            </a:r>
            <a:r>
              <a:rPr sz="2200" spc="35" dirty="0">
                <a:solidFill>
                  <a:srgbClr val="252525"/>
                </a:solidFill>
                <a:latin typeface="Trebuchet MS"/>
                <a:cs typeface="Trebuchet MS"/>
              </a:rPr>
              <a:t>очистка</a:t>
            </a:r>
            <a:endParaRPr sz="2200" dirty="0">
              <a:latin typeface="Trebuchet MS"/>
              <a:cs typeface="Trebuchet MS"/>
            </a:endParaRPr>
          </a:p>
          <a:p>
            <a:pPr marL="12700" marR="437515">
              <a:lnSpc>
                <a:spcPct val="100000"/>
              </a:lnSpc>
              <a:spcBef>
                <a:spcPts val="900"/>
              </a:spcBef>
            </a:pPr>
            <a:r>
              <a:rPr sz="2200" spc="-10" dirty="0">
                <a:solidFill>
                  <a:srgbClr val="252525"/>
                </a:solidFill>
                <a:latin typeface="Trebuchet MS"/>
                <a:cs typeface="Trebuchet MS"/>
              </a:rPr>
              <a:t>дополнительная </a:t>
            </a:r>
            <a:r>
              <a:rPr sz="2200" spc="70" dirty="0">
                <a:solidFill>
                  <a:srgbClr val="252525"/>
                </a:solidFill>
                <a:latin typeface="Trebuchet MS"/>
                <a:cs typeface="Trebuchet MS"/>
              </a:rPr>
              <a:t>обработка</a:t>
            </a:r>
            <a:endParaRPr sz="2200" dirty="0">
              <a:latin typeface="Trebuchet MS"/>
              <a:cs typeface="Trebuchet MS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437222" y="1194841"/>
            <a:ext cx="8855075" cy="5663565"/>
            <a:chOff x="437222" y="1194841"/>
            <a:chExt cx="8855075" cy="5663565"/>
          </a:xfrm>
        </p:grpSpPr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77708" y="2499525"/>
              <a:ext cx="407276" cy="176745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77708" y="2891955"/>
              <a:ext cx="407276" cy="176745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77708" y="3284347"/>
              <a:ext cx="407276" cy="17678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776976" y="1194841"/>
              <a:ext cx="1678177" cy="142071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248655" y="5454600"/>
              <a:ext cx="2723134" cy="1403397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766052" y="4983226"/>
              <a:ext cx="2526029" cy="187477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37222" y="3051048"/>
              <a:ext cx="2310511" cy="2519426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9477756" y="3610355"/>
            <a:ext cx="2036445" cy="1973580"/>
            <a:chOff x="9477756" y="3610355"/>
            <a:chExt cx="2036445" cy="1973580"/>
          </a:xfrm>
        </p:grpSpPr>
        <p:sp>
          <p:nvSpPr>
            <p:cNvPr id="34" name="object 34"/>
            <p:cNvSpPr/>
            <p:nvPr/>
          </p:nvSpPr>
          <p:spPr>
            <a:xfrm>
              <a:off x="9729343" y="3653408"/>
              <a:ext cx="1784985" cy="1666875"/>
            </a:xfrm>
            <a:custGeom>
              <a:avLst/>
              <a:gdLst/>
              <a:ahLst/>
              <a:cxnLst/>
              <a:rect l="l" t="t" r="r" b="b"/>
              <a:pathLst>
                <a:path w="1784984" h="1666875">
                  <a:moveTo>
                    <a:pt x="1431671" y="0"/>
                  </a:moveTo>
                  <a:lnTo>
                    <a:pt x="80263" y="262763"/>
                  </a:lnTo>
                  <a:lnTo>
                    <a:pt x="43023" y="278104"/>
                  </a:lnTo>
                  <a:lnTo>
                    <a:pt x="15509" y="305577"/>
                  </a:lnTo>
                  <a:lnTo>
                    <a:pt x="307" y="341362"/>
                  </a:lnTo>
                  <a:lnTo>
                    <a:pt x="0" y="381635"/>
                  </a:lnTo>
                  <a:lnTo>
                    <a:pt x="234314" y="1586611"/>
                  </a:lnTo>
                  <a:lnTo>
                    <a:pt x="249656" y="1623831"/>
                  </a:lnTo>
                  <a:lnTo>
                    <a:pt x="277129" y="1651301"/>
                  </a:lnTo>
                  <a:lnTo>
                    <a:pt x="312914" y="1666460"/>
                  </a:lnTo>
                  <a:lnTo>
                    <a:pt x="353186" y="1666748"/>
                  </a:lnTo>
                  <a:lnTo>
                    <a:pt x="1704593" y="1404112"/>
                  </a:lnTo>
                  <a:lnTo>
                    <a:pt x="1741834" y="1388770"/>
                  </a:lnTo>
                  <a:lnTo>
                    <a:pt x="1769348" y="1361297"/>
                  </a:lnTo>
                  <a:lnTo>
                    <a:pt x="1784550" y="1325512"/>
                  </a:lnTo>
                  <a:lnTo>
                    <a:pt x="1784857" y="1285240"/>
                  </a:lnTo>
                  <a:lnTo>
                    <a:pt x="1550542" y="80264"/>
                  </a:lnTo>
                  <a:lnTo>
                    <a:pt x="1535201" y="43023"/>
                  </a:lnTo>
                  <a:lnTo>
                    <a:pt x="1507728" y="15509"/>
                  </a:lnTo>
                  <a:lnTo>
                    <a:pt x="1471943" y="307"/>
                  </a:lnTo>
                  <a:lnTo>
                    <a:pt x="14316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477756" y="3610355"/>
              <a:ext cx="2034540" cy="1973452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801606" y="3670680"/>
              <a:ext cx="1663319" cy="1603375"/>
            </a:xfrm>
            <a:prstGeom prst="rect">
              <a:avLst/>
            </a:prstGeom>
          </p:spPr>
        </p:pic>
      </p:grpSp>
      <p:grpSp>
        <p:nvGrpSpPr>
          <p:cNvPr id="37" name="object 37"/>
          <p:cNvGrpSpPr/>
          <p:nvPr/>
        </p:nvGrpSpPr>
        <p:grpSpPr>
          <a:xfrm>
            <a:off x="184038" y="181679"/>
            <a:ext cx="1821180" cy="629920"/>
            <a:chOff x="184038" y="181679"/>
            <a:chExt cx="1821180" cy="629920"/>
          </a:xfrm>
        </p:grpSpPr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</p:grpSp>
      <p:pic>
        <p:nvPicPr>
          <p:cNvPr id="41" name="object 41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9247378" y="0"/>
            <a:ext cx="2944622" cy="200177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89182" y="2806700"/>
              <a:ext cx="1202817" cy="398865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51136" y="4632325"/>
              <a:ext cx="2840863" cy="222567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49397" y="0"/>
              <a:ext cx="4186554" cy="4389120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24570" y="1941703"/>
            <a:ext cx="2639695" cy="727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390"/>
              </a:lnSpc>
              <a:spcBef>
                <a:spcPts val="100"/>
              </a:spcBef>
            </a:pPr>
            <a:r>
              <a:rPr sz="3000" spc="-254" dirty="0"/>
              <a:t>20</a:t>
            </a:r>
            <a:r>
              <a:rPr sz="3000" spc="-50" dirty="0"/>
              <a:t> </a:t>
            </a:r>
            <a:r>
              <a:rPr sz="3000" spc="-254" dirty="0"/>
              <a:t>000</a:t>
            </a:r>
            <a:r>
              <a:rPr sz="3000" spc="-55" dirty="0"/>
              <a:t> </a:t>
            </a:r>
            <a:r>
              <a:rPr sz="3000" spc="65" dirty="0">
                <a:latin typeface="Yu Gothic UI"/>
                <a:cs typeface="Yu Gothic UI"/>
              </a:rPr>
              <a:t>литров</a:t>
            </a:r>
            <a:endParaRPr sz="3000">
              <a:latin typeface="Yu Gothic UI"/>
              <a:cs typeface="Yu Gothic UI"/>
            </a:endParaRPr>
          </a:p>
          <a:p>
            <a:pPr marL="26670">
              <a:lnSpc>
                <a:spcPts val="2130"/>
              </a:lnSpc>
            </a:pPr>
            <a:r>
              <a:rPr sz="1950" b="0" spc="-20" dirty="0">
                <a:solidFill>
                  <a:srgbClr val="242424"/>
                </a:solidFill>
                <a:latin typeface="Trebuchet MS"/>
                <a:cs typeface="Trebuchet MS"/>
              </a:rPr>
              <a:t>воды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24570" y="3138627"/>
            <a:ext cx="2048510" cy="1933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485"/>
              </a:lnSpc>
              <a:spcBef>
                <a:spcPts val="100"/>
              </a:spcBef>
            </a:pPr>
            <a:r>
              <a:rPr sz="3000" b="1" spc="-250" dirty="0">
                <a:solidFill>
                  <a:srgbClr val="252525"/>
                </a:solidFill>
                <a:latin typeface="Tahoma"/>
                <a:cs typeface="Tahoma"/>
              </a:rPr>
              <a:t>1</a:t>
            </a:r>
            <a:r>
              <a:rPr sz="3000" b="1" spc="-5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3000" b="1" spc="-254" dirty="0">
                <a:solidFill>
                  <a:srgbClr val="252525"/>
                </a:solidFill>
                <a:latin typeface="Tahoma"/>
                <a:cs typeface="Tahoma"/>
              </a:rPr>
              <a:t>000</a:t>
            </a:r>
            <a:r>
              <a:rPr sz="3000" b="1" spc="-5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3000" b="1" spc="95" dirty="0">
                <a:solidFill>
                  <a:srgbClr val="252525"/>
                </a:solidFill>
                <a:latin typeface="Yu Gothic UI"/>
                <a:cs typeface="Yu Gothic UI"/>
              </a:rPr>
              <a:t>квт</a:t>
            </a:r>
            <a:endParaRPr sz="3000">
              <a:latin typeface="Yu Gothic UI"/>
              <a:cs typeface="Yu Gothic UI"/>
            </a:endParaRPr>
          </a:p>
          <a:p>
            <a:pPr marL="26670">
              <a:lnSpc>
                <a:spcPts val="2225"/>
              </a:lnSpc>
            </a:pPr>
            <a:r>
              <a:rPr sz="1950" spc="40" dirty="0">
                <a:solidFill>
                  <a:srgbClr val="242424"/>
                </a:solidFill>
                <a:latin typeface="Trebuchet MS"/>
                <a:cs typeface="Trebuchet MS"/>
              </a:rPr>
              <a:t>энергии</a:t>
            </a:r>
            <a:endParaRPr sz="195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445"/>
              </a:spcBef>
            </a:pPr>
            <a:endParaRPr sz="1950">
              <a:latin typeface="Trebuchet MS"/>
              <a:cs typeface="Trebuchet MS"/>
            </a:endParaRPr>
          </a:p>
          <a:p>
            <a:pPr marL="12700">
              <a:lnSpc>
                <a:spcPts val="3435"/>
              </a:lnSpc>
            </a:pPr>
            <a:r>
              <a:rPr sz="3000" b="1" spc="-250" dirty="0">
                <a:solidFill>
                  <a:srgbClr val="252525"/>
                </a:solidFill>
                <a:latin typeface="Tahoma"/>
                <a:cs typeface="Tahoma"/>
              </a:rPr>
              <a:t>1</a:t>
            </a:r>
            <a:r>
              <a:rPr sz="3000" b="1" spc="-5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3000" b="1" spc="-254" dirty="0">
                <a:solidFill>
                  <a:srgbClr val="252525"/>
                </a:solidFill>
                <a:latin typeface="Tahoma"/>
                <a:cs typeface="Tahoma"/>
              </a:rPr>
              <a:t>700</a:t>
            </a:r>
            <a:r>
              <a:rPr sz="3000" b="1" spc="-4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3000" b="1" spc="75" dirty="0">
                <a:solidFill>
                  <a:srgbClr val="252525"/>
                </a:solidFill>
                <a:latin typeface="Yu Gothic UI"/>
                <a:cs typeface="Yu Gothic UI"/>
              </a:rPr>
              <a:t>кг</a:t>
            </a:r>
            <a:endParaRPr sz="3000">
              <a:latin typeface="Yu Gothic UI"/>
              <a:cs typeface="Yu Gothic UI"/>
            </a:endParaRPr>
          </a:p>
          <a:p>
            <a:pPr marL="15240">
              <a:lnSpc>
                <a:spcPts val="2175"/>
              </a:lnSpc>
            </a:pPr>
            <a:r>
              <a:rPr sz="1950" dirty="0">
                <a:solidFill>
                  <a:srgbClr val="242424"/>
                </a:solidFill>
                <a:latin typeface="Trebuchet MS"/>
                <a:cs typeface="Trebuchet MS"/>
              </a:rPr>
              <a:t>углекислого</a:t>
            </a:r>
            <a:r>
              <a:rPr sz="1950" spc="265" dirty="0">
                <a:solidFill>
                  <a:srgbClr val="242424"/>
                </a:solidFill>
                <a:latin typeface="Trebuchet MS"/>
                <a:cs typeface="Trebuchet MS"/>
              </a:rPr>
              <a:t> </a:t>
            </a:r>
            <a:r>
              <a:rPr sz="1950" spc="-20" dirty="0">
                <a:solidFill>
                  <a:srgbClr val="242424"/>
                </a:solidFill>
                <a:latin typeface="Trebuchet MS"/>
                <a:cs typeface="Trebuchet MS"/>
              </a:rPr>
              <a:t>газа</a:t>
            </a:r>
            <a:endParaRPr sz="1950">
              <a:latin typeface="Trebuchet MS"/>
              <a:cs typeface="Trebuchet MS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84038" y="0"/>
            <a:ext cx="12008485" cy="6858000"/>
            <a:chOff x="184038" y="0"/>
            <a:chExt cx="12008485" cy="685800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4832" y="1457705"/>
              <a:ext cx="5686868" cy="403567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429788" y="4944490"/>
              <a:ext cx="1762211" cy="191350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29849" y="2920745"/>
              <a:ext cx="1662150" cy="30248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64944" y="4044315"/>
              <a:ext cx="2250630" cy="228292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48272" y="1786140"/>
              <a:ext cx="1223733" cy="117791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042658" y="1877110"/>
              <a:ext cx="852474" cy="80728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675120" y="4102608"/>
              <a:ext cx="1369949" cy="131686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969505" y="4193451"/>
              <a:ext cx="998804" cy="94585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54779" y="3346767"/>
              <a:ext cx="2316479" cy="224624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277766" y="3407384"/>
              <a:ext cx="1946503" cy="187632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748272" y="2979432"/>
              <a:ext cx="1223733" cy="117791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042658" y="3069894"/>
              <a:ext cx="852474" cy="80728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247377" y="0"/>
              <a:ext cx="2944622" cy="20017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89182" y="2806700"/>
              <a:ext cx="1202817" cy="398865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51136" y="4632325"/>
              <a:ext cx="2840863" cy="222567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32830" y="815086"/>
              <a:ext cx="2636774" cy="296672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42430" y="1119250"/>
              <a:ext cx="2636774" cy="296672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16119" y="1119250"/>
              <a:ext cx="2636774" cy="296672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710553" y="3333496"/>
              <a:ext cx="2361565" cy="666115"/>
            </a:xfrm>
            <a:custGeom>
              <a:avLst/>
              <a:gdLst/>
              <a:ahLst/>
              <a:cxnLst/>
              <a:rect l="l" t="t" r="r" b="b"/>
              <a:pathLst>
                <a:path w="2361565" h="666114">
                  <a:moveTo>
                    <a:pt x="2247392" y="0"/>
                  </a:moveTo>
                  <a:lnTo>
                    <a:pt x="114300" y="0"/>
                  </a:lnTo>
                  <a:lnTo>
                    <a:pt x="69812" y="8981"/>
                  </a:lnTo>
                  <a:lnTo>
                    <a:pt x="33480" y="33464"/>
                  </a:lnTo>
                  <a:lnTo>
                    <a:pt x="8983" y="69758"/>
                  </a:lnTo>
                  <a:lnTo>
                    <a:pt x="0" y="114173"/>
                  </a:lnTo>
                  <a:lnTo>
                    <a:pt x="0" y="551814"/>
                  </a:lnTo>
                  <a:lnTo>
                    <a:pt x="8983" y="596302"/>
                  </a:lnTo>
                  <a:lnTo>
                    <a:pt x="33480" y="632634"/>
                  </a:lnTo>
                  <a:lnTo>
                    <a:pt x="69812" y="657131"/>
                  </a:lnTo>
                  <a:lnTo>
                    <a:pt x="114300" y="666114"/>
                  </a:lnTo>
                  <a:lnTo>
                    <a:pt x="2247392" y="666114"/>
                  </a:lnTo>
                  <a:lnTo>
                    <a:pt x="2291859" y="657131"/>
                  </a:lnTo>
                  <a:lnTo>
                    <a:pt x="2328148" y="632634"/>
                  </a:lnTo>
                  <a:lnTo>
                    <a:pt x="2352601" y="596302"/>
                  </a:lnTo>
                  <a:lnTo>
                    <a:pt x="2361565" y="551814"/>
                  </a:lnTo>
                  <a:lnTo>
                    <a:pt x="2361565" y="114173"/>
                  </a:lnTo>
                  <a:lnTo>
                    <a:pt x="2352601" y="69758"/>
                  </a:lnTo>
                  <a:lnTo>
                    <a:pt x="2328148" y="33464"/>
                  </a:lnTo>
                  <a:lnTo>
                    <a:pt x="2291859" y="8981"/>
                  </a:lnTo>
                  <a:lnTo>
                    <a:pt x="2247392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5832" y="1351280"/>
              <a:ext cx="2819019" cy="274154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24098" y="2715514"/>
              <a:ext cx="1451610" cy="1518539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2969767" y="3362325"/>
            <a:ext cx="1169035" cy="6438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50" b="1" spc="-125" dirty="0">
                <a:solidFill>
                  <a:srgbClr val="252525"/>
                </a:solidFill>
                <a:latin typeface="Tahoma"/>
                <a:cs typeface="Tahoma"/>
              </a:rPr>
              <a:t>1</a:t>
            </a:r>
            <a:r>
              <a:rPr sz="2000" b="1" spc="-125" dirty="0">
                <a:solidFill>
                  <a:srgbClr val="252525"/>
                </a:solidFill>
                <a:latin typeface="Tahoma"/>
                <a:cs typeface="Tahoma"/>
              </a:rPr>
              <a:t>ТОННА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13626" y="3314191"/>
            <a:ext cx="1922145" cy="6438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50" b="1" spc="-315" dirty="0">
                <a:solidFill>
                  <a:srgbClr val="252525"/>
                </a:solidFill>
                <a:latin typeface="Tahoma"/>
                <a:cs typeface="Tahoma"/>
              </a:rPr>
              <a:t>25</a:t>
            </a:r>
            <a:r>
              <a:rPr sz="4050" b="1" spc="-6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2000" b="1" spc="-170" dirty="0">
                <a:solidFill>
                  <a:srgbClr val="252525"/>
                </a:solidFill>
                <a:latin typeface="Tahoma"/>
                <a:cs typeface="Tahoma"/>
              </a:rPr>
              <a:t>ДЕРЕВЬЕВ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3891788" y="1632330"/>
            <a:ext cx="968375" cy="1992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900" b="0" spc="-70" dirty="0">
                <a:latin typeface="Arial MT"/>
                <a:cs typeface="Arial MT"/>
              </a:rPr>
              <a:t>=</a:t>
            </a:r>
            <a:endParaRPr sz="12900">
              <a:latin typeface="Arial MT"/>
              <a:cs typeface="Arial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405628" y="4233583"/>
              <a:ext cx="4938776" cy="262441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911209" y="2134120"/>
              <a:ext cx="1625561" cy="168756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234427" y="3909047"/>
              <a:ext cx="4100322" cy="278053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344656" y="4009502"/>
              <a:ext cx="3803291" cy="248228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64134" y="4107179"/>
              <a:ext cx="4398010" cy="275082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0" y="5189728"/>
              <a:ext cx="2236469" cy="166827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4038" y="181679"/>
              <a:ext cx="1821136" cy="62939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883983" y="690498"/>
              <a:ext cx="414655" cy="97155"/>
            </a:xfrm>
            <a:custGeom>
              <a:avLst/>
              <a:gdLst/>
              <a:ahLst/>
              <a:cxnLst/>
              <a:rect l="l" t="t" r="r" b="b"/>
              <a:pathLst>
                <a:path w="414655" h="97154">
                  <a:moveTo>
                    <a:pt x="144360" y="96989"/>
                  </a:moveTo>
                  <a:lnTo>
                    <a:pt x="109308" y="49885"/>
                  </a:lnTo>
                  <a:lnTo>
                    <a:pt x="109308" y="78803"/>
                  </a:lnTo>
                  <a:lnTo>
                    <a:pt x="34899" y="78803"/>
                  </a:lnTo>
                  <a:lnTo>
                    <a:pt x="72072" y="28790"/>
                  </a:lnTo>
                  <a:lnTo>
                    <a:pt x="109308" y="78803"/>
                  </a:lnTo>
                  <a:lnTo>
                    <a:pt x="109308" y="49885"/>
                  </a:lnTo>
                  <a:lnTo>
                    <a:pt x="93611" y="28790"/>
                  </a:lnTo>
                  <a:lnTo>
                    <a:pt x="72186" y="0"/>
                  </a:lnTo>
                  <a:lnTo>
                    <a:pt x="0" y="96989"/>
                  </a:lnTo>
                  <a:lnTo>
                    <a:pt x="14300" y="96989"/>
                  </a:lnTo>
                  <a:lnTo>
                    <a:pt x="21386" y="96989"/>
                  </a:lnTo>
                  <a:lnTo>
                    <a:pt x="122859" y="96989"/>
                  </a:lnTo>
                  <a:lnTo>
                    <a:pt x="129959" y="96989"/>
                  </a:lnTo>
                  <a:lnTo>
                    <a:pt x="144360" y="96989"/>
                  </a:lnTo>
                  <a:close/>
                </a:path>
                <a:path w="414655" h="97154">
                  <a:moveTo>
                    <a:pt x="414388" y="60464"/>
                  </a:moveTo>
                  <a:lnTo>
                    <a:pt x="305828" y="60464"/>
                  </a:lnTo>
                  <a:lnTo>
                    <a:pt x="305828" y="80772"/>
                  </a:lnTo>
                  <a:lnTo>
                    <a:pt x="414388" y="80772"/>
                  </a:lnTo>
                  <a:lnTo>
                    <a:pt x="414388" y="60464"/>
                  </a:lnTo>
                  <a:close/>
                </a:path>
                <a:path w="414655" h="97154">
                  <a:moveTo>
                    <a:pt x="414388" y="15798"/>
                  </a:moveTo>
                  <a:lnTo>
                    <a:pt x="305828" y="15798"/>
                  </a:lnTo>
                  <a:lnTo>
                    <a:pt x="305828" y="36106"/>
                  </a:lnTo>
                  <a:lnTo>
                    <a:pt x="414388" y="36106"/>
                  </a:lnTo>
                  <a:lnTo>
                    <a:pt x="414388" y="15798"/>
                  </a:lnTo>
                  <a:close/>
                </a:path>
              </a:pathLst>
            </a:custGeom>
            <a:solidFill>
              <a:srgbClr val="78B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60539" y="694924"/>
              <a:ext cx="135509" cy="8914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247377" y="0"/>
              <a:ext cx="2944622" cy="20017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41593" y="2745105"/>
            <a:ext cx="6700361" cy="470802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3000" spc="-8" dirty="0">
                <a:latin typeface="Trebuchet MS"/>
                <a:cs typeface="Trebuchet MS"/>
              </a:rPr>
              <a:t>бумбатл.национальныепроекты.рф</a:t>
            </a:r>
            <a:endParaRPr sz="3000">
              <a:latin typeface="Trebuchet MS"/>
              <a:cs typeface="Trebuchet M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" y="0"/>
            <a:ext cx="12192476" cy="6858000"/>
            <a:chOff x="0" y="0"/>
            <a:chExt cx="16256635" cy="9144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052572" cy="41368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3072" y="25"/>
              <a:ext cx="3909695" cy="85697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755638"/>
              <a:ext cx="16256508" cy="238835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092559" y="6059804"/>
              <a:ext cx="4163948" cy="308419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242803" y="7062341"/>
              <a:ext cx="5667248" cy="208165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3851655"/>
              <a:ext cx="1282699" cy="396481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25295" y="4558271"/>
              <a:ext cx="5671565" cy="365074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35152" y="4657985"/>
              <a:ext cx="5374631" cy="3353960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6153912" y="1"/>
            <a:ext cx="6038850" cy="2953226"/>
            <a:chOff x="8205216" y="0"/>
            <a:chExt cx="8051800" cy="3937635"/>
          </a:xfrm>
        </p:grpSpPr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789920" y="2074164"/>
              <a:ext cx="5235702" cy="186309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903279" y="2179395"/>
              <a:ext cx="4939280" cy="156679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205216" y="1077467"/>
              <a:ext cx="5741670" cy="161925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315517" y="1177588"/>
              <a:ext cx="5445142" cy="132210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946886" y="487044"/>
              <a:ext cx="1809750" cy="121920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020038" y="29209"/>
              <a:ext cx="1809750" cy="121920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277344" y="0"/>
              <a:ext cx="3979163" cy="262102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1009</TotalTime>
  <Words>319</Words>
  <Application>Microsoft Office PowerPoint</Application>
  <PresentationFormat>Широкоэкранный</PresentationFormat>
  <Paragraphs>105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5" baseType="lpstr">
      <vt:lpstr>Microsoft YaHei</vt:lpstr>
      <vt:lpstr>Yu Gothic UI</vt:lpstr>
      <vt:lpstr>Arial MT</vt:lpstr>
      <vt:lpstr>Bahnschrift</vt:lpstr>
      <vt:lpstr>Calibri</vt:lpstr>
      <vt:lpstr>Calibri Light</vt:lpstr>
      <vt:lpstr>Century Gothic</vt:lpstr>
      <vt:lpstr>Tahoma</vt:lpstr>
      <vt:lpstr>Times New Roman</vt:lpstr>
      <vt:lpstr>Trebuchet MS</vt:lpstr>
      <vt:lpstr>Verdana</vt:lpstr>
      <vt:lpstr>Wingdings</vt:lpstr>
      <vt:lpstr>Office Theme</vt:lpstr>
      <vt:lpstr>Презентация PowerPoint</vt:lpstr>
      <vt:lpstr>ВСЕРОССИЙСКИЙ «БУМАЖНЫЙ БАТЛ»</vt:lpstr>
      <vt:lpstr>ЦЕЛЬ</vt:lpstr>
      <vt:lpstr>ИТОГИ БУМБАТЛА</vt:lpstr>
      <vt:lpstr>Презентация PowerPoint</vt:lpstr>
      <vt:lpstr>КАКАЯ БУМАГА ПОДХОДИТ ДЛЯ УЧАСТИЯ?</vt:lpstr>
      <vt:lpstr>грязная и мокрая макулатура</vt:lpstr>
      <vt:lpstr>Презентация PowerPoint</vt:lpstr>
      <vt:lpstr>ПЕРЕРАБОТКА МАКУЛАТУРЫ</vt:lpstr>
      <vt:lpstr>20 000 литров воды</vt:lpstr>
      <vt:lpstr>=</vt:lpstr>
      <vt:lpstr>бумбатл.национальныепроекты.рф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 Kuznetsova</dc:creator>
  <cp:lastModifiedBy>ЗаВуЧ</cp:lastModifiedBy>
  <cp:revision>45</cp:revision>
  <cp:lastPrinted>2025-05-19T08:34:30Z</cp:lastPrinted>
  <dcterms:created xsi:type="dcterms:W3CDTF">2025-05-07T08:55:11Z</dcterms:created>
  <dcterms:modified xsi:type="dcterms:W3CDTF">2026-07-14T13:41:43Z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2025-03-20T00:00:00Z</vt:filetime>
  </property>
  <property fmtid="{D5CDD505-2E9C-101B-9397-08002B2CF9AE}" pid="3" name="Creator">
    <vt:lpwstr>Microsoft® PowerPoint® 2021</vt:lpwstr>
  </property>
  <property fmtid="{D5CDD505-2E9C-101B-9397-08002B2CF9AE}" pid="4" name="LastSaved">
    <vt:filetime>2025-05-07T00:00:00Z</vt:filetime>
  </property>
  <property fmtid="{D5CDD505-2E9C-101B-9397-08002B2CF9AE}" pid="5" name="Producer">
    <vt:lpwstr>Microsoft® PowerPoint® 2021</vt:lpwstr>
  </property>
</Properties>
</file>