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57" r:id="rId11"/>
    <p:sldId id="258" r:id="rId12"/>
    <p:sldId id="259" r:id="rId13"/>
    <p:sldId id="260" r:id="rId14"/>
    <p:sldId id="261" r:id="rId15"/>
    <p:sldId id="263" r:id="rId16"/>
    <p:sldId id="265" r:id="rId17"/>
    <p:sldId id="264" r:id="rId18"/>
    <p:sldId id="262" r:id="rId19"/>
    <p:sldId id="266" r:id="rId20"/>
    <p:sldId id="267" r:id="rId21"/>
    <p:sldId id="268" r:id="rId22"/>
    <p:sldId id="269" r:id="rId23"/>
    <p:sldId id="279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0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2F1BD6-06DF-6D1C-46E8-94C5138230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D58A594-9791-B106-F7BA-81F44D908D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D19C4B0-6F07-0647-3432-3DD76B40D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944D5-969F-4000-9712-29C730CF896B}" type="datetimeFigureOut">
              <a:rPr lang="ru-RU" smtClean="0"/>
              <a:t>25.09.2025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E6F466D-5DFD-FBB9-697C-CC16E69FF2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2A7DD50-19ED-F28D-2C1F-945EF5626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F5C0F-BEEA-4864-8D1F-6C9869F30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313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AE41BEF-0C68-56D8-B394-E1FCED0C9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A794566-85C5-068B-5CAE-F7A8911854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0868FA3-5CC5-1E4A-ACFD-614B67A0E8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944D5-969F-4000-9712-29C730CF896B}" type="datetimeFigureOut">
              <a:rPr lang="ru-RU" smtClean="0"/>
              <a:t>25.09.2025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A72082E-37D0-76AF-86B3-6F0FE96290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AE85666-F781-89B7-6A83-1ED1B70D30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F5C0F-BEEA-4864-8D1F-6C9869F30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7702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42487A-D263-8CC1-C1E0-AB9B14E1D0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A82F7C3-D18D-C9E3-D4FE-D65965B9CF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8658050-5E62-11B5-0DB5-AC9A964E93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944D5-969F-4000-9712-29C730CF896B}" type="datetimeFigureOut">
              <a:rPr lang="ru-RU" smtClean="0"/>
              <a:t>25.09.2025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317CEE8-D057-E1F8-08A9-7876C772F8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1FC71A8-57F4-02AD-F41D-C4F694CE5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F5C0F-BEEA-4864-8D1F-6C9869F30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57061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B60766-7D7F-1486-4844-431AB130B1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E75A67F-1DE9-6825-BCCA-0F406F6A69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4AA4887-984A-C500-65DF-A2ABC0C09C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B66D8D5-B216-DDD7-D583-A1922E0F8B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944D5-969F-4000-9712-29C730CF896B}" type="datetimeFigureOut">
              <a:rPr lang="ru-RU" smtClean="0"/>
              <a:t>25.09.2025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8BF5010-6884-92AC-2221-8854B437DD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B5534B-2847-AC04-1F9C-654FEA506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F5C0F-BEEA-4864-8D1F-6C9869F30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8656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4B6D69-500D-583C-D5A3-5B759FCA5B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2D12C3F-C0A6-3194-7974-D7EEC5931D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D327EA1-DBB1-E21F-A0D5-762F4C27A8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19DC3384-33E0-5D9F-FFDE-5D2AF06205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E3A7C54-72E0-9F5A-69FD-8FC841C894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288B20BB-CAED-D345-57E4-F9594C779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944D5-969F-4000-9712-29C730CF896B}" type="datetimeFigureOut">
              <a:rPr lang="ru-RU" smtClean="0"/>
              <a:t>25.09.2025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7490EB-F259-1937-91CC-CBC52F3287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13E359C1-5514-8EAB-7180-ED3DDECAA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F5C0F-BEEA-4864-8D1F-6C9869F30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51566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FC59A8-55DE-50F4-D2A5-2D3428F7D5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2BCC7A73-16F8-6A27-45BF-D3B7204D6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944D5-969F-4000-9712-29C730CF896B}" type="datetimeFigureOut">
              <a:rPr lang="ru-RU" smtClean="0"/>
              <a:t>25.09.2025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01B1E06-7E1A-AFD1-4510-60582C820D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DDFE675-D53B-B8A2-FBD5-24ABD48DF9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F5C0F-BEEA-4864-8D1F-6C9869F30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38555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0BED8151-5648-18EA-1CA3-87ECA68996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944D5-969F-4000-9712-29C730CF896B}" type="datetimeFigureOut">
              <a:rPr lang="ru-RU" smtClean="0"/>
              <a:t>25.09.2025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BAC29E1-FFCD-0B96-42EF-0B14495BBC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AAACD18-1B65-0818-9756-519499CF25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F5C0F-BEEA-4864-8D1F-6C9869F30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838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E5381B-F2B8-E2B0-EC91-125241E039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26008F0-6016-57E0-5332-0E76939F21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77E2642-44CC-F06D-C642-B7B3FE06E2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E933B9B-5911-4E42-887C-17ACCE76D6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944D5-969F-4000-9712-29C730CF896B}" type="datetimeFigureOut">
              <a:rPr lang="ru-RU" smtClean="0"/>
              <a:t>25.09.2025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A4E9932-41A5-CB3B-468B-87CCB6E69B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C0E4342-CBF3-E934-4434-311291BB8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F5C0F-BEEA-4864-8D1F-6C9869F30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59609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53FD87-44C0-34E8-41C2-EE55D776B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B60D787C-B65F-0AF1-96A3-3C9BE13838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C18E6FC-BFE2-E80C-821A-89C2DF2318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917CE07-E15A-1CAA-A463-DA1D7287CA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944D5-969F-4000-9712-29C730CF896B}" type="datetimeFigureOut">
              <a:rPr lang="ru-RU" smtClean="0"/>
              <a:t>25.09.2025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375FC9B-04B5-FCFB-FA5E-450C4CA018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5B90F69-E318-655C-5CDA-80A7D9C2F7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F5C0F-BEEA-4864-8D1F-6C9869F30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69857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63ADD4-E217-C287-190A-95DFF3D898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DC6EF6B-1B19-8F35-8F49-CC143E7D51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B7B127C-739B-5A1C-3933-E1C629EE28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944D5-969F-4000-9712-29C730CF896B}" type="datetimeFigureOut">
              <a:rPr lang="ru-RU" smtClean="0"/>
              <a:t>25.09.2025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5DE649C-0A61-FF03-653D-F2A79A5FD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4AA30D6-172F-CE19-E62B-D5AED91CE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F5C0F-BEEA-4864-8D1F-6C9869F30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6765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D88A1DB-D75B-56C9-B667-B022698216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82EFBF4-D886-4E34-B33E-4FAFF6E80F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8AE76BF-ACEF-FBE6-1451-1FA5591F6B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944D5-969F-4000-9712-29C730CF896B}" type="datetimeFigureOut">
              <a:rPr lang="ru-RU" smtClean="0"/>
              <a:t>25.09.2025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D7C6AAF-509A-9E35-04D9-FFF8AACE4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EA183E8-256A-36C9-C8B1-6190E43BD0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F5C0F-BEEA-4864-8D1F-6C9869F30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6105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811E74-8F8C-55AC-E61B-7225189A4D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FB89045-8598-759D-5397-56CC91E2A7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62D35EB-E291-02AA-1060-475316D660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F944D5-969F-4000-9712-29C730CF896B}" type="datetimeFigureOut">
              <a:rPr lang="ru-RU" smtClean="0"/>
              <a:t>25.09.2025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DF95F-16B9-970E-1F3E-3511C4BDF28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128B936-29B5-7066-74F5-6C26123674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EF5C0F-BEEA-4864-8D1F-6C9869F30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4048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EF2717A-7EEB-0477-DE75-0D39936783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41987" y="589935"/>
            <a:ext cx="9144000" cy="2387600"/>
          </a:xfrm>
          <a:solidFill>
            <a:schemeClr val="accent1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ru-RU" sz="4800" b="1" i="1" dirty="0">
                <a:solidFill>
                  <a:schemeClr val="bg1"/>
                </a:solidFill>
              </a:rPr>
              <a:t>Использование гидронимов в названиях российских футбольных клубов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366B7EA-1CF0-E824-18B8-C45AD4EC40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20785" y="6011443"/>
            <a:ext cx="4206240" cy="440486"/>
          </a:xfrm>
          <a:solidFill>
            <a:srgbClr val="002060"/>
          </a:solidFill>
        </p:spPr>
        <p:txBody>
          <a:bodyPr/>
          <a:lstStyle/>
          <a:p>
            <a:r>
              <a:rPr lang="ru-RU" b="1" dirty="0">
                <a:solidFill>
                  <a:schemeClr val="bg1"/>
                </a:solidFill>
              </a:rPr>
              <a:t>ИНДИВИДУАЛЬНЫЙ ПРОЕКТ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5DD44BB-F72D-78D9-9669-567FD01395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903" y="3084437"/>
            <a:ext cx="779514" cy="91952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8C19371-4898-9975-FBB0-0D6762B2E8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1005" y="3757079"/>
            <a:ext cx="785336" cy="98075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554077C-08CE-6375-3433-9FFA2C50E6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5014" y="915863"/>
            <a:ext cx="1260999" cy="126099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8CB9929-702C-6571-7E63-413C915A6D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21961" y="1230988"/>
            <a:ext cx="963267" cy="1105494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10C0CE5-779D-0AD0-EEEB-708F5D4F1CF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98327" y="2949813"/>
            <a:ext cx="1896564" cy="1955832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404C98BC-BF42-B25B-8C48-1770B50434E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94934" y="3742792"/>
            <a:ext cx="1503393" cy="150339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A6126FCD-240B-CD26-2F1A-97F7E62CEB8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5047" y="5039659"/>
            <a:ext cx="900931" cy="148906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48274EEB-FD8A-C405-C455-C824B9FB44C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960246" y="5086133"/>
            <a:ext cx="1651482" cy="1651482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0F9A064E-EE8F-ED2D-916A-161524113D3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575217" y="3123371"/>
            <a:ext cx="1038175" cy="131671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9D91DBC8-8214-175C-D5BA-375E9D68BF2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963194" y="5365326"/>
            <a:ext cx="856191" cy="1086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877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075A3B-1920-9671-1E08-369983BA90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Структура работы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605263D-029A-530A-02D8-BF2694F526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65857FB-72B6-1619-FF98-A9E7684194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869" y="1690688"/>
            <a:ext cx="11914262" cy="4356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883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BC2921-3BC2-740B-5E2C-8915DCEB9E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Введение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6A3B1BE-40D0-47A8-6A17-7A649CF33A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 названиях футбольных клубов используются реки для отражения их географической принадлежности к определённому городу или региону, так как реки являются важными местными достопримечательностями и элементами идентичности территории. Например, клуб может называться по реке, протекающей через его родной город, как символ местной гордости и связи с территорией. </a:t>
            </a:r>
          </a:p>
        </p:txBody>
      </p:sp>
    </p:spTree>
    <p:extLst>
      <p:ext uri="{BB962C8B-B14F-4D97-AF65-F5344CB8AC3E}">
        <p14:creationId xmlns:p14="http://schemas.microsoft.com/office/powerpoint/2010/main" val="27675168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25D27B-CD5C-CA55-32BA-2EA3EE4813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Причины использования рек в названиях: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4C53DCD-7CAF-35F8-6E92-AE81C1A773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90688"/>
            <a:ext cx="12192000" cy="5167311"/>
          </a:xfrm>
        </p:spPr>
        <p:txBody>
          <a:bodyPr>
            <a:normAutofit fontScale="92500"/>
          </a:bodyPr>
          <a:lstStyle/>
          <a:p>
            <a:r>
              <a:rPr lang="ru-RU" dirty="0"/>
              <a:t>1)	</a:t>
            </a:r>
            <a:r>
              <a:rPr lang="ru-RU" b="1" dirty="0"/>
              <a:t>Географическая идентификация</a:t>
            </a:r>
            <a:r>
              <a:rPr lang="ru-RU" dirty="0"/>
              <a:t>: Реки – это заметные географические объекты, которые легко ассоциируются с конкретным местоположением, что помогает болельщикам и жителям города легко идентифицировать свой клуб.</a:t>
            </a:r>
          </a:p>
          <a:p>
            <a:r>
              <a:rPr lang="ru-RU" dirty="0"/>
              <a:t>2)	</a:t>
            </a:r>
            <a:r>
              <a:rPr lang="ru-RU" b="1" dirty="0"/>
              <a:t>Связь с местной историей и культурой</a:t>
            </a:r>
            <a:r>
              <a:rPr lang="ru-RU" dirty="0"/>
              <a:t>: Реки часто играют важную роль в истории и развитии населённого пункта. Использование названия реки в названии клуба может подчеркнуть глубокую связь с местными корнями и традициями.</a:t>
            </a:r>
          </a:p>
          <a:p>
            <a:r>
              <a:rPr lang="ru-RU" dirty="0"/>
              <a:t>3)	</a:t>
            </a:r>
            <a:r>
              <a:rPr lang="ru-RU" b="1" dirty="0"/>
              <a:t>Создание бренда</a:t>
            </a:r>
            <a:r>
              <a:rPr lang="ru-RU" dirty="0"/>
              <a:t>: Название реки может стать узнаваемым элементом бренда клуба, выгодно отличающим его от других команд и создающим сильную локальную идентичность.</a:t>
            </a:r>
          </a:p>
          <a:p>
            <a:r>
              <a:rPr lang="ru-RU" dirty="0"/>
              <a:t>4)	</a:t>
            </a:r>
            <a:r>
              <a:rPr lang="ru-RU" b="1" dirty="0"/>
              <a:t>Простота и узнаваемость</a:t>
            </a:r>
            <a:r>
              <a:rPr lang="ru-RU" dirty="0"/>
              <a:t>: Реки часто являются известными и узнаваемыми элементами ландшафта, их названия просты и благозвучны, что делает их хорошим вариантом для названия клуба.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05160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52009-4809-7F13-486E-DFD3516A60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Актуальность темы: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B95E273-765F-FE9B-7153-27BC13830E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917290"/>
            <a:ext cx="12192000" cy="4259673"/>
          </a:xfrm>
        </p:spPr>
        <p:txBody>
          <a:bodyPr/>
          <a:lstStyle/>
          <a:p>
            <a:r>
              <a:rPr lang="ru-RU" b="1" u="sng" dirty="0">
                <a:solidFill>
                  <a:srgbClr val="002060"/>
                </a:solidFill>
              </a:rPr>
              <a:t>Гидронимы</a:t>
            </a:r>
            <a:r>
              <a:rPr lang="ru-RU" dirty="0"/>
              <a:t> — значимый информативный источник, который отражает не только языковые особенности, но и транслирует культурно-историческую информацию. </a:t>
            </a:r>
          </a:p>
          <a:p>
            <a:r>
              <a:rPr lang="ru-RU" dirty="0"/>
              <a:t>Изучение названий географических объектов, в том числе гидронимов, помогает восстановить черты исторического прошлого народов, определить границы их расселения, очертить области былого распространения языков.</a:t>
            </a:r>
          </a:p>
          <a:p>
            <a:r>
              <a:rPr lang="ru-RU" dirty="0"/>
              <a:t> Знание истории происхождения названий рек, озёр, городов и других объектов помогает лучше узнать историю своей страны.</a:t>
            </a:r>
          </a:p>
        </p:txBody>
      </p:sp>
    </p:spTree>
    <p:extLst>
      <p:ext uri="{BB962C8B-B14F-4D97-AF65-F5344CB8AC3E}">
        <p14:creationId xmlns:p14="http://schemas.microsoft.com/office/powerpoint/2010/main" val="7877261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23E226-22F1-B23C-839B-DE4EBBE7A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Краткий обзор литературы по теме: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49FD39A-2EC4-D281-3526-ED62A6C45F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/>
              <a:t>В представленной работе собрана литература, которая касается тематике футбола в России и названий природных объектов, а также их связи с культурными и спортивными аспектами. Также уделено внимание топонимике, что отражает интерес к языковым и культурным особенностям.</a:t>
            </a:r>
          </a:p>
          <a:p>
            <a:endParaRPr lang="ru-RU" dirty="0"/>
          </a:p>
          <a:p>
            <a:r>
              <a:rPr lang="ru-RU" dirty="0"/>
              <a:t>Собранные материалы представляют собой полезный ресурс как для исследований в области футбольной истории, так и для изучения культурных аспектов, связанных с названиями природных объектов. Каждая работа вносит свой вклад в общее понимание уникальных связей между спортом и культурой в России.</a:t>
            </a:r>
          </a:p>
        </p:txBody>
      </p:sp>
    </p:spTree>
    <p:extLst>
      <p:ext uri="{BB962C8B-B14F-4D97-AF65-F5344CB8AC3E}">
        <p14:creationId xmlns:p14="http://schemas.microsoft.com/office/powerpoint/2010/main" val="3461741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F1B27A-40F5-4F6F-E4A4-AB5FDB1311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Цели темы: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686ACF6-6B26-B5D0-DB29-1B54E1CE0F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а) анализ смысловой нагрузки в названиях и эмблем российских футбольных клубов. </a:t>
            </a:r>
          </a:p>
          <a:p>
            <a:endParaRPr lang="ru-RU" dirty="0"/>
          </a:p>
          <a:p>
            <a:r>
              <a:rPr lang="ru-RU" dirty="0"/>
              <a:t>б) создание карты России с указанием на ней условных обозначений в виде исследованных рек, городов, местных достопримечательностей из взятых российских футбольных клубов.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10998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8053CB-C6A2-792A-A65B-7CBBA4D2D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Задачи для пункта «а»: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83A93B3-0D5C-5B2E-FED0-7386A57C76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3174" y="1690688"/>
            <a:ext cx="10899058" cy="5167311"/>
          </a:xfrm>
        </p:spPr>
        <p:txBody>
          <a:bodyPr>
            <a:normAutofit/>
          </a:bodyPr>
          <a:lstStyle/>
          <a:p>
            <a:r>
              <a:rPr lang="ru-RU" dirty="0"/>
              <a:t>1.	Сбор данных: исследовать и собрать названия и эмблемы российских футбольных клубов.</a:t>
            </a:r>
          </a:p>
          <a:p>
            <a:r>
              <a:rPr lang="ru-RU" dirty="0"/>
              <a:t>2.	Анализ названий: провести анализ смысловой нагрузки названий клубов, выявляя их символику, исторические и культурные аспекты.</a:t>
            </a:r>
          </a:p>
          <a:p>
            <a:r>
              <a:rPr lang="ru-RU" dirty="0"/>
              <a:t>3.	Анализ эмблем: изучить эмблемы клубов на предмет символики, цвета, форм и их соответствия названиям.</a:t>
            </a:r>
          </a:p>
          <a:p>
            <a:r>
              <a:rPr lang="ru-RU" dirty="0"/>
              <a:t>4.	сравнительный анализ: сравнить названия и эмблемы различных клубов для выявления общих тенденций и уникальных особенностей.</a:t>
            </a:r>
          </a:p>
          <a:p>
            <a:r>
              <a:rPr lang="ru-RU" dirty="0"/>
              <a:t>5.	</a:t>
            </a:r>
            <a:r>
              <a:rPr lang="ru-RU"/>
              <a:t>Вывод.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373537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39EC62-0BA6-D185-8384-A27E7A015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Задачи для пункта «б»: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8DC8E94-09DA-DD4F-A982-4D963B5707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4"/>
            <a:ext cx="10621297" cy="5032375"/>
          </a:xfrm>
        </p:spPr>
        <p:txBody>
          <a:bodyPr>
            <a:normAutofit/>
          </a:bodyPr>
          <a:lstStyle/>
          <a:p>
            <a:r>
              <a:rPr lang="ru-RU" dirty="0"/>
              <a:t>1.	Сбор информации: определить местоположение исследованных рек, городов и достопримечательностей, связанных с футбольными клубами.</a:t>
            </a:r>
          </a:p>
          <a:p>
            <a:r>
              <a:rPr lang="ru-RU" dirty="0"/>
              <a:t>2.	Создание карты: выбрать инструмент для создания карты </a:t>
            </a:r>
          </a:p>
          <a:p>
            <a:r>
              <a:rPr lang="ru-RU" dirty="0"/>
              <a:t>3.	Разработка условных обозначений: создать условные обозначения для рек, городов и достопримечательностей, которые будут отображаться на карте.</a:t>
            </a:r>
          </a:p>
          <a:p>
            <a:r>
              <a:rPr lang="ru-RU" dirty="0"/>
              <a:t>4.	Размещение информации на карте: нанести собранные данные на карту, используя разработанные условные обозначения.</a:t>
            </a:r>
          </a:p>
          <a:p>
            <a:r>
              <a:rPr lang="ru-RU" dirty="0"/>
              <a:t>5.	Вывод.</a:t>
            </a:r>
          </a:p>
        </p:txBody>
      </p:sp>
    </p:spTree>
    <p:extLst>
      <p:ext uri="{BB962C8B-B14F-4D97-AF65-F5344CB8AC3E}">
        <p14:creationId xmlns:p14="http://schemas.microsoft.com/office/powerpoint/2010/main" val="4188524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AB50A8-D08A-DE7C-59D4-0BD855E070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02942" y="365125"/>
            <a:ext cx="6250858" cy="132556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977EFF5-3F24-894F-DFCA-E3BBDA8A76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14900" y="1825624"/>
            <a:ext cx="7277100" cy="4924425"/>
          </a:xfrm>
        </p:spPr>
        <p:txBody>
          <a:bodyPr>
            <a:normAutofit/>
          </a:bodyPr>
          <a:lstStyle/>
          <a:p>
            <a:r>
              <a:rPr lang="ru-RU" dirty="0"/>
              <a:t>⚽ Футбольный клуб Урал основан в 1930 году и представляет город Екатеринбург, Россия. Это один из старейших клубов страны, и он имеет значительное влияние в российском футболе. </a:t>
            </a:r>
          </a:p>
          <a:p>
            <a:r>
              <a:rPr lang="ru-RU" dirty="0"/>
              <a:t>🌊 Река Урал является одной из самых длинных рек в Европе, протекающей через Казахстан и Россию, занимает важное место в экосистеме и экономике региона.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1E198A0-00B0-A4E7-78D9-752B32F4C2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5125"/>
            <a:ext cx="4914900" cy="492442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6BA05AC-0800-4E99-5959-B531826F7D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6348" y="5427480"/>
            <a:ext cx="1781329" cy="118463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D530093-A61E-0D96-576F-2AF8DCA8BA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4014" y="5870754"/>
            <a:ext cx="211455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3648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2D1BE8-76F8-EDCA-0AE4-5223E0A4A6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329C760B-DD00-004D-1ECF-50A05CAE73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14900" y="0"/>
            <a:ext cx="7277100" cy="6750049"/>
          </a:xfrm>
        </p:spPr>
        <p:txBody>
          <a:bodyPr>
            <a:normAutofit lnSpcReduction="10000"/>
          </a:bodyPr>
          <a:lstStyle/>
          <a:p>
            <a:r>
              <a:rPr lang="ru-RU" sz="2400" dirty="0"/>
              <a:t>С 2005 года шмель — официальный талисман футбольного клуба «Урал», типичный представитель уральской фауны.</a:t>
            </a:r>
          </a:p>
          <a:p>
            <a:r>
              <a:rPr lang="ru-RU" sz="2400" dirty="0"/>
              <a:t>Основные цвета футбольного клуба «Урал». В 90-х годах это были оранжево-чёрно-зелёные — цвета «Уралмаша». </a:t>
            </a:r>
          </a:p>
          <a:p>
            <a:r>
              <a:rPr lang="ru-RU" sz="2400" dirty="0"/>
              <a:t>В 2003 году, когда клуб сменил название на «Урал», цвета эмблемы сначала соответствовали флагу Свердловской области — бело-сине-зелёные. Но уже через год перешли на оранжево-чёрный и выбрали талисманом шмеля — типичного представителя уральской фауны.</a:t>
            </a:r>
          </a:p>
          <a:p>
            <a:endParaRPr lang="ru-RU" sz="2400" dirty="0"/>
          </a:p>
          <a:p>
            <a:r>
              <a:rPr lang="ru-RU" sz="2400" b="1" dirty="0"/>
              <a:t>ПАО «Уралмашзавод» </a:t>
            </a:r>
            <a:r>
              <a:rPr lang="ru-RU" sz="2400" dirty="0"/>
              <a:t>(ранее — Уральский завод тяжёлого машиностроения, УЗТМ) — машиностроительное предприятие в Екатеринбурге.</a:t>
            </a:r>
          </a:p>
          <a:p>
            <a:endParaRPr lang="ru-RU" sz="2400" dirty="0"/>
          </a:p>
          <a:p>
            <a:r>
              <a:rPr lang="ru-RU" sz="2400" dirty="0"/>
              <a:t>Оранжевый цвет означал плавящийся металл, чёрный — богатые недра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679ACFA-C3D2-BD11-4696-A51AE36B5B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589" y="1381861"/>
            <a:ext cx="3808771" cy="3816152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25E374A-5B4D-4E9B-D8A0-5F0D192296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9489" y="5283100"/>
            <a:ext cx="2287165" cy="134307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EE98213-CCBF-545E-EFC8-35E1B56547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0371" y="107951"/>
            <a:ext cx="1786283" cy="1188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00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5F445AC5-BC6A-4A13-8E22-263D3D348C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18038" y="398206"/>
            <a:ext cx="7860891" cy="5778757"/>
          </a:xfrm>
        </p:spPr>
        <p:txBody>
          <a:bodyPr/>
          <a:lstStyle/>
          <a:p>
            <a:r>
              <a:rPr lang="ru-RU" dirty="0"/>
              <a:t>Футбольный клуб «Терек» и река Терек связаны названием: клуб получил своё имя в 1958 году по названию реки, которая протекает, в том числе, по территории современной Чеченской Республики. </a:t>
            </a:r>
          </a:p>
          <a:p>
            <a:r>
              <a:rPr lang="ru-RU" dirty="0"/>
              <a:t>В 2004 году основой эмблемы «Терека» стали зелёные, красные и белые цвета — традиционные цвета Чечни.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FED1C1A-2FAA-6D07-2F98-2BEA743346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79859"/>
            <a:ext cx="3918626" cy="489828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FD39534-47C7-DC9D-F45D-0FB469DFEF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58033" y="3768598"/>
            <a:ext cx="2225005" cy="269119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864F760-988B-BD88-CF00-21B6C61B56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2708" y="4497644"/>
            <a:ext cx="4295775" cy="1962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6301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DC613B-5482-B5FD-8523-9320593CD6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Как менялась эмблема и название чеченского клуба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A71764-B8E8-1668-8ACD-F84553017C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6878399-773F-7EBB-FBAA-5C1E95170C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90688"/>
            <a:ext cx="12088761" cy="4623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0645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6144830-7021-3BBE-F9C3-51E8FD2238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47484"/>
            <a:ext cx="6096000" cy="6710516"/>
          </a:xfrm>
        </p:spPr>
        <p:txBody>
          <a:bodyPr>
            <a:normAutofit fontScale="92500" lnSpcReduction="10000"/>
          </a:bodyPr>
          <a:lstStyle/>
          <a:p>
            <a:r>
              <a:rPr lang="ru-RU" sz="2000" dirty="0"/>
              <a:t>Футбольный клуб «Волгарь» и реку Волгу объединяет название клуба, которое подчёркивает принадлежность к великой русской реке.</a:t>
            </a:r>
          </a:p>
          <a:p>
            <a:r>
              <a:rPr lang="ru-RU" sz="2000" b="1" dirty="0"/>
              <a:t>«Волгарь» </a:t>
            </a:r>
            <a:r>
              <a:rPr lang="ru-RU" sz="2000" dirty="0"/>
              <a:t>— астраханский футбольный клуб, а домашние матчи команда проводит на стадионе «Центральный», который расположен в черте города на </a:t>
            </a:r>
            <a:r>
              <a:rPr lang="ru-RU" sz="2000" b="1" dirty="0"/>
              <a:t>берегу Волги</a:t>
            </a:r>
            <a:r>
              <a:rPr lang="ru-RU" sz="2000" dirty="0"/>
              <a:t>.</a:t>
            </a:r>
          </a:p>
          <a:p>
            <a:endParaRPr lang="ru-RU" sz="2000" dirty="0"/>
          </a:p>
          <a:p>
            <a:r>
              <a:rPr lang="ru-RU" sz="2000" dirty="0"/>
              <a:t>В 2019 году сообщалось, что эмблема футбольного клуба «Волгарь» из Астрахани имеет следующие символические элементы:</a:t>
            </a:r>
          </a:p>
          <a:p>
            <a:r>
              <a:rPr lang="ru-RU" sz="2000" b="1" dirty="0"/>
              <a:t>Круг</a:t>
            </a:r>
            <a:r>
              <a:rPr lang="ru-RU" sz="2000" dirty="0"/>
              <a:t> — классическая форма, сохранившаяся от прошлых эмблем. </a:t>
            </a:r>
          </a:p>
          <a:p>
            <a:r>
              <a:rPr lang="ru-RU" sz="2000" b="1" dirty="0"/>
              <a:t>Изображение Астраханского кремля </a:t>
            </a:r>
            <a:r>
              <a:rPr lang="ru-RU" sz="2000" dirty="0"/>
              <a:t>— уникальный образ города и олицетворение его истории. </a:t>
            </a:r>
          </a:p>
          <a:p>
            <a:r>
              <a:rPr lang="ru-RU" sz="2000" b="1" dirty="0"/>
              <a:t>Одиннадцать волн </a:t>
            </a:r>
            <a:r>
              <a:rPr lang="ru-RU" sz="2000" dirty="0"/>
              <a:t>— олицетворение 11 островов, на которых стоит Астрахань, и 11 игроков футбольной команды. </a:t>
            </a:r>
          </a:p>
          <a:p>
            <a:r>
              <a:rPr lang="ru-RU" sz="2000" b="1" dirty="0"/>
              <a:t>Цифры 1960 </a:t>
            </a:r>
            <a:r>
              <a:rPr lang="ru-RU" sz="2000" dirty="0"/>
              <a:t>— год основания «Волгаря», подчёркивающий клубные традиции, передающиеся из поколения в поколение. </a:t>
            </a:r>
          </a:p>
          <a:p>
            <a:r>
              <a:rPr lang="ru-RU" sz="2000" b="1" dirty="0"/>
              <a:t>Традиционные бело-синие цвета с добавлением бирюзового </a:t>
            </a:r>
            <a:r>
              <a:rPr lang="ru-RU" sz="2000" dirty="0"/>
              <a:t>— символ Каспия.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BD4CC95-8336-A97D-7C2B-D558A6FBB5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458" y="250724"/>
            <a:ext cx="4333568" cy="4333568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D65FBBC-C7E3-9194-BEAF-39FE4EA8DB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8362" y="4668824"/>
            <a:ext cx="3095932" cy="1938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7162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321693F-EF04-D195-7685-98059E4CFC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04734" y="560438"/>
            <a:ext cx="7487266" cy="6297561"/>
          </a:xfrm>
        </p:spPr>
        <p:txBody>
          <a:bodyPr/>
          <a:lstStyle/>
          <a:p>
            <a:r>
              <a:rPr lang="ru-RU" dirty="0"/>
              <a:t>⚽ Историческая связь Футбольный клуб «Волга» из Нижнего Новгорода назван в честь реки Волги, что подчеркивает их связь с регионом.</a:t>
            </a:r>
          </a:p>
          <a:p>
            <a:r>
              <a:rPr lang="ru-RU" dirty="0"/>
              <a:t> 📍 Географическое расположение Оба, футбольный клуб и река, находятся в русском регионе, и также символизируют культуру и историю этого места. </a:t>
            </a:r>
          </a:p>
          <a:p>
            <a:r>
              <a:rPr lang="ru-RU" dirty="0"/>
              <a:t>🏆 Спорт и природа Река Волга является важной частью природы региона, а клуб «Волга» представляет собой аспект спортивной жизни сообщества.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807C605-F0B5-4C92-C85C-72A35BFE84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716" y="737417"/>
            <a:ext cx="3983525" cy="457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05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3E18C5-4503-DCA8-CB52-8F001BB0F9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2BF5C5B1-06CF-286D-B253-865C8D0134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04734" y="560439"/>
            <a:ext cx="7487266" cy="3261610"/>
          </a:xfrm>
        </p:spPr>
        <p:txBody>
          <a:bodyPr>
            <a:normAutofit lnSpcReduction="10000"/>
          </a:bodyPr>
          <a:lstStyle/>
          <a:p>
            <a:r>
              <a:rPr lang="ru-RU" dirty="0"/>
              <a:t> Клуб образовался на базе коллективов «Торпедо» и «Ракета» и находился в крупном промышленном районе Нижнего Новгорода — Сормово, то первая эмблема клуба — изображение судна на воздушных крыльях «Ракета» спортивного клуба «Красное Сормово». </a:t>
            </a:r>
          </a:p>
          <a:p>
            <a:r>
              <a:rPr lang="ru-RU" dirty="0"/>
              <a:t>Команда расформировалась в 2016 году.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F015F0E-0C0A-CCDA-C79B-8404C4AAAA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95417"/>
            <a:ext cx="4542503" cy="521355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CECF551-1920-4103-4621-45F614F695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5895" y="3822049"/>
            <a:ext cx="3953797" cy="3035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6650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13ED9E3A-3126-6171-3A2A-CDFD0F21DA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8193" y="26884"/>
            <a:ext cx="7103807" cy="6831115"/>
          </a:xfrm>
        </p:spPr>
        <p:txBody>
          <a:bodyPr>
            <a:normAutofit fontScale="92500" lnSpcReduction="20000"/>
          </a:bodyPr>
          <a:lstStyle/>
          <a:p>
            <a:r>
              <a:rPr lang="ru-RU" sz="2400" dirty="0"/>
              <a:t>Реку Волгу и футбольный клуб «Волга» из Ульяновска объединяет название: река дала имя клубу. </a:t>
            </a:r>
          </a:p>
          <a:p>
            <a:r>
              <a:rPr lang="ru-RU" sz="2400" dirty="0"/>
              <a:t>Кроме того, </a:t>
            </a:r>
            <a:r>
              <a:rPr lang="ru-RU" sz="2400" b="1" dirty="0"/>
              <a:t>образ чайки </a:t>
            </a:r>
            <a:r>
              <a:rPr lang="ru-RU" sz="2400" dirty="0"/>
              <a:t>выбран символом команды, он олицетворяет как Волгу, так и город Ульяновск. Этот элемент изображён на эмблеме клуба, что подчёркивает связь команды с рекой и городом.</a:t>
            </a:r>
          </a:p>
          <a:p>
            <a:endParaRPr lang="ru-RU" sz="2400" dirty="0"/>
          </a:p>
          <a:p>
            <a:r>
              <a:rPr lang="ru-RU" sz="2400" dirty="0"/>
              <a:t>По информации на июль 2025 года, эмблема футбольного клуба «Волга» из Ульяновска имеет форму шестиугольного щита, который отсылает к геральдике </a:t>
            </a:r>
            <a:r>
              <a:rPr lang="ru-RU" sz="2400" b="1" dirty="0" err="1"/>
              <a:t>Симбирско</a:t>
            </a:r>
            <a:r>
              <a:rPr lang="ru-RU" sz="2400" b="1" dirty="0"/>
              <a:t> - Ульяновского края </a:t>
            </a:r>
            <a:r>
              <a:rPr lang="ru-RU" sz="2400" dirty="0"/>
              <a:t>в упрощённой версии и современной интерпретации. </a:t>
            </a:r>
          </a:p>
          <a:p>
            <a:r>
              <a:rPr lang="ru-RU" sz="2400" dirty="0"/>
              <a:t>Центральным элементом эмблемы стала стилизованная буква «В», в контурах которой вписан силуэт крыла чайки. Этот образ выбран символом команды, так как чайка олицетворяет как великую реку Волгу, давшую имя клубу, так и сам город Ульяновск. </a:t>
            </a:r>
          </a:p>
          <a:p>
            <a:r>
              <a:rPr lang="ru-RU" sz="2400" dirty="0"/>
              <a:t>Жёлтый цвет эмблемы отсылает к золотому венцу и короне с герба Ульяновской области, продолжая символику региона, выраженной в девизе «Опора души и державы». Чёрный и белый цвета добавляют контраст, строгость и универсальность, делая эмблему лаконичной и выразительной.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F954BED-51DC-82E2-28F7-33E44FE29C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00307"/>
            <a:ext cx="4696719" cy="484008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BC1EF75-6164-CE1D-083F-57EF71A1BE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433297"/>
            <a:ext cx="2430718" cy="193800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F00CC36-F623-F864-6917-F06CAA5BE7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4572" y="4290074"/>
            <a:ext cx="2588369" cy="2224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6238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22DC9F2C-A997-10BC-7D61-E9D0308FF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78128" y="365124"/>
            <a:ext cx="6513872" cy="6492875"/>
          </a:xfrm>
        </p:spPr>
        <p:txBody>
          <a:bodyPr>
            <a:normAutofit lnSpcReduction="10000"/>
          </a:bodyPr>
          <a:lstStyle/>
          <a:p>
            <a:r>
              <a:rPr lang="ru-RU" b="1" dirty="0"/>
              <a:t>«Кубань» </a:t>
            </a:r>
            <a:r>
              <a:rPr lang="ru-RU" dirty="0"/>
              <a:t>— российский профессиональный футбольный клуб из Краснодара, существовавший с 1928 по 2018 год. На момент расформирования был одним из старейших футбольных клубов России.</a:t>
            </a:r>
          </a:p>
          <a:p>
            <a:r>
              <a:rPr lang="ru-RU" b="1" dirty="0"/>
              <a:t>«Кубань» </a:t>
            </a:r>
            <a:r>
              <a:rPr lang="ru-RU" dirty="0"/>
              <a:t>— крупная река на Северном Кавказе (Россия), а футбольный клуб «Кубань» базировался  в Краснодаре и представлял Краснодарский край на футбольной карте России.</a:t>
            </a:r>
          </a:p>
          <a:p>
            <a:r>
              <a:rPr lang="ru-RU" dirty="0"/>
              <a:t>Жёлтый цвет символизировал солнце и бескрайние пшеничные поля, зелёный — леса, горы и будущий урожай. </a:t>
            </a:r>
          </a:p>
          <a:p>
            <a:r>
              <a:rPr lang="ru-RU" b="1" dirty="0"/>
              <a:t>Сельскохозяйственная отрасль региона</a:t>
            </a:r>
          </a:p>
          <a:p>
            <a:endParaRPr lang="ru-RU" sz="20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CBE079E-785E-1E50-532C-715972DAC2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226" y="114402"/>
            <a:ext cx="4103636" cy="4103636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B8614D7-3BF9-3A6E-E2CA-EF4A3B3CF5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915" y="4350836"/>
            <a:ext cx="2732257" cy="2392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6997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09BF0D4-9635-906D-086F-3687E28E6C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72335" y="8797"/>
            <a:ext cx="6617111" cy="4142478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Город Уфа стоит недалеко от слияния двух рек — Белой и Уфы, по второй из них город и получил своё название. В 2022 году сообщалось, что футбольный клуб «Уфа» использовал изображения уфимских рек в качестве элементов игровой формы. На футболках были изображены очертания рек Уфы и Белой, в междуречье которых находится башкирская столица. </a:t>
            </a:r>
          </a:p>
          <a:p>
            <a:r>
              <a:rPr lang="ru-RU" dirty="0"/>
              <a:t>Таким образом, реку Уфа и футбольный клуб «Уфа» объединяет связь через название города, который получил своё имя в честь одной из рек, входящих в состав названия.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B97F645-0624-20E8-B744-94C5B30CAC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64843"/>
            <a:ext cx="3372335" cy="5574890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FBE0F11-E473-844C-15AA-99D6C2DDC9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7381" y="4006209"/>
            <a:ext cx="3824619" cy="256249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A3B2485-7D25-1568-3192-5718AD623438}"/>
              </a:ext>
            </a:extLst>
          </p:cNvPr>
          <p:cNvSpPr txBox="1"/>
          <p:nvPr/>
        </p:nvSpPr>
        <p:spPr>
          <a:xfrm>
            <a:off x="3154312" y="4587436"/>
            <a:ext cx="5431093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На главной футболке ФК «Уфа» сезона 2020/2021 было изображено стилизованное изображение Уральских гор, вдохновленное живописными пейзажами Башкирии, такими как Иремель и Шиханы. Этот дизайн был выбран, чтобы подчеркнуть связь клуба с регионом и привлечь внимание к туризму в Башкирии.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05554E5-148A-1F62-1CB4-E2D92E27AB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89446" y="586740"/>
            <a:ext cx="2014013" cy="2986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9268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298197EC-80A0-995C-2E02-685E6B7F82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18038" y="0"/>
            <a:ext cx="7973962" cy="6858000"/>
          </a:xfrm>
        </p:spPr>
        <p:txBody>
          <a:bodyPr>
            <a:normAutofit/>
          </a:bodyPr>
          <a:lstStyle/>
          <a:p>
            <a:r>
              <a:rPr lang="ru-RU" sz="2000" dirty="0"/>
              <a:t>Новая эмблема футбольного клуба «Оренбург», представленная в июне 2025 года, отражает идентичность города и отражает культурную связь с Оренбургской областью. </a:t>
            </a:r>
          </a:p>
          <a:p>
            <a:r>
              <a:rPr lang="ru-RU" sz="2000" b="1" dirty="0"/>
              <a:t>Некоторые особенности эмблемы</a:t>
            </a:r>
            <a:r>
              <a:rPr lang="ru-RU" sz="2000" dirty="0"/>
              <a:t>:</a:t>
            </a:r>
          </a:p>
          <a:p>
            <a:r>
              <a:rPr lang="ru-RU" sz="2000" dirty="0"/>
              <a:t>Цвет стал темнее, чем у предыдущей версии. Новая расцветка гармоничнее смотрится с цветами домашней арены — стадиона «Газовик» в посёлке Ростоши.</a:t>
            </a:r>
          </a:p>
          <a:p>
            <a:r>
              <a:rPr lang="ru-RU" sz="2000" dirty="0"/>
              <a:t>Слова «Футбольный клуб» и «Оренбург» поменялись местами. Теперь вверху написано «Оренбург», а снизу — «Футбольный клуб».</a:t>
            </a:r>
          </a:p>
          <a:p>
            <a:r>
              <a:rPr lang="ru-RU" sz="2000" dirty="0"/>
              <a:t>Узор мяча в центре теперь напоминает рисунок оренбургского пухового платка.</a:t>
            </a:r>
          </a:p>
          <a:p>
            <a:r>
              <a:rPr lang="ru-RU" sz="2000" dirty="0"/>
              <a:t>На эмблеме впервые появился год основания клуба — 1976.</a:t>
            </a:r>
          </a:p>
          <a:p>
            <a:endParaRPr lang="ru-RU" sz="2000" dirty="0"/>
          </a:p>
          <a:p>
            <a:r>
              <a:rPr lang="ru-RU" sz="2000" dirty="0"/>
              <a:t>Существуют разные версии происхождения названия Оренбурга. По классической версии крепость получила название по реке Орь, которая в свою очередь, восходит к тюркскому ор со значениями — «ров, канава», а также — «яма, лог, русло, овраг»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025F27E-82C6-1626-712A-6F0737C3D0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1503" y="-425092"/>
            <a:ext cx="4908602" cy="4908602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08F01A6-69A6-BCEA-ECED-A303C97414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506" y="4541042"/>
            <a:ext cx="3664584" cy="2082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6357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DAE42887-B5C0-303A-DD2E-D64C42463E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42502" y="0"/>
            <a:ext cx="7649497" cy="6858000"/>
          </a:xfrm>
        </p:spPr>
        <p:txBody>
          <a:bodyPr>
            <a:normAutofit/>
          </a:bodyPr>
          <a:lstStyle/>
          <a:p>
            <a:r>
              <a:rPr lang="ru-RU" sz="2000" dirty="0"/>
              <a:t>Реку Томь и футбольный клуб «Томь» объединяет то, что название клуба дано в честь реки, на берегах которой расположен Томск. </a:t>
            </a:r>
          </a:p>
          <a:p>
            <a:endParaRPr lang="ru-RU" sz="2000" dirty="0"/>
          </a:p>
          <a:p>
            <a:r>
              <a:rPr lang="ru-RU" sz="2000" dirty="0"/>
              <a:t>Эмблема футбольного клуба «Томь» обозначает следующие элементы:</a:t>
            </a:r>
          </a:p>
          <a:p>
            <a:r>
              <a:rPr lang="ru-RU" sz="2000" dirty="0"/>
              <a:t>Изображение белой лошади. Оно созвучно с гербом региона (на гербе Томска изображена лошадь).</a:t>
            </a:r>
          </a:p>
          <a:p>
            <a:r>
              <a:rPr lang="ru-RU" sz="2000" dirty="0"/>
              <a:t>Большая буква «Т». Символизирует название команды и города, к которому она принадлежит.</a:t>
            </a:r>
          </a:p>
          <a:p>
            <a:r>
              <a:rPr lang="ru-RU" sz="2000" dirty="0"/>
              <a:t>Дата основания клуба — «1957».</a:t>
            </a:r>
          </a:p>
          <a:p>
            <a:r>
              <a:rPr lang="ru-RU" sz="2000" dirty="0"/>
              <a:t>Девиз клуба — «</a:t>
            </a:r>
            <a:r>
              <a:rPr lang="ru-RU" sz="2000" dirty="0" err="1"/>
              <a:t>Sui</a:t>
            </a:r>
            <a:r>
              <a:rPr lang="ru-RU" sz="2000" dirty="0"/>
              <a:t> </a:t>
            </a:r>
            <a:r>
              <a:rPr lang="ru-RU" sz="2000" dirty="0" err="1"/>
              <a:t>Generis</a:t>
            </a:r>
            <a:r>
              <a:rPr lang="ru-RU" sz="2000" dirty="0"/>
              <a:t>», что означает «уникальный», «единственный в своём роде».</a:t>
            </a:r>
          </a:p>
          <a:p>
            <a:r>
              <a:rPr lang="ru-RU" sz="2000" dirty="0"/>
              <a:t>Стилизованное изображение еловых ветвей.</a:t>
            </a:r>
          </a:p>
          <a:p>
            <a:r>
              <a:rPr lang="ru-RU" sz="2000" dirty="0"/>
              <a:t> </a:t>
            </a:r>
          </a:p>
          <a:p>
            <a:r>
              <a:rPr lang="ru-RU" sz="2000" dirty="0"/>
              <a:t>Эмблема была разработана в 1996 году. В 2008 году руководством клуба был представлен новый логотип, сохранивший основные элементы прежней эмблемы, но выполненный в ином дизайне.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B6B6B77-A70B-AF63-FAA8-81F242E239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315" y="103240"/>
            <a:ext cx="3039569" cy="3855822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48F7450-6D57-2A45-74DD-96DCE80DBF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539" y="4166098"/>
            <a:ext cx="2573345" cy="2588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042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3758D6BA-6A6B-7A87-7735-AE276AF828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9484" y="280219"/>
            <a:ext cx="7472516" cy="6577780"/>
          </a:xfrm>
        </p:spPr>
        <p:txBody>
          <a:bodyPr>
            <a:normAutofit/>
          </a:bodyPr>
          <a:lstStyle/>
          <a:p>
            <a:r>
              <a:rPr lang="ru-RU" sz="2000" dirty="0"/>
              <a:t>Футбольный клуб «Енисей» назван в честь реки Енисей, на которой расположен Красноярск. </a:t>
            </a:r>
          </a:p>
          <a:p>
            <a:r>
              <a:rPr lang="ru-RU" sz="2000" dirty="0"/>
              <a:t>В нижней части щита эмблемы футбольного клуба «Енисей» (Красноярск) расположен золотой лев с серпом и лопатой в лапах, взятый с герба города Красноярска (с 1851 года). </a:t>
            </a:r>
          </a:p>
          <a:p>
            <a:r>
              <a:rPr lang="ru-RU" sz="2000" dirty="0"/>
              <a:t>Лев символизирует силу и мужество, а серп и лопата отражают главное занятие жителей Красноярска — земледелие и добычу полезных ископаемых, в основном — золота. </a:t>
            </a:r>
          </a:p>
          <a:p>
            <a:r>
              <a:rPr lang="ru-RU" sz="2000" dirty="0"/>
              <a:t>По заявлению клуба, лев также олицетворяет решительность в борьбе, дух победителя и готовность идти вперёд.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F616AD1-4206-98A3-F67E-ABFF699CDC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500" y="0"/>
            <a:ext cx="3232628" cy="410005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FA05AA1-F8F6-B0F0-3B5D-EA9DA8C49A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72234" y="3825640"/>
            <a:ext cx="3275217" cy="280897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C48386B-0703-1A38-13D4-E0E6BB7D4D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5167" y="3569109"/>
            <a:ext cx="4055813" cy="2808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2149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AB6E87-E453-B2C5-566B-987CCB4C66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Заключение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92060B8-329D-9056-006D-398DD1D947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1600"/>
            <a:ext cx="11353800" cy="5486399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 </a:t>
            </a:r>
          </a:p>
          <a:p>
            <a:r>
              <a:rPr lang="ru-RU" dirty="0"/>
              <a:t>В результате проведенного анализа можно сделать несколько выводов:</a:t>
            </a:r>
          </a:p>
          <a:p>
            <a:endParaRPr lang="ru-RU" dirty="0"/>
          </a:p>
          <a:p>
            <a:r>
              <a:rPr lang="ru-RU" dirty="0"/>
              <a:t>1.	Названия рек помогают болельщикам и жителям городов идентифицировать свои клубы, связывая их с конкретными местоположениями.</a:t>
            </a:r>
          </a:p>
          <a:p>
            <a:r>
              <a:rPr lang="ru-RU" dirty="0"/>
              <a:t>2.	Использование названий рек в наименованиях клубов подчеркивает их связь с местными корнями и традициями, что создает у болельщиков чувство причастности.</a:t>
            </a:r>
          </a:p>
          <a:p>
            <a:endParaRPr lang="ru-RU" dirty="0"/>
          </a:p>
          <a:p>
            <a:r>
              <a:rPr lang="ru-RU" dirty="0"/>
              <a:t>3.	Названия рек становятся уникальными элементами бренда, что помогает клубам выделяться на фоне других команд и формировать положительный имидж.</a:t>
            </a:r>
          </a:p>
          <a:p>
            <a:r>
              <a:rPr lang="ru-RU" dirty="0"/>
              <a:t>4.	Эмблемы клубов часто включают символику, связанную с реками, что усиливает ассоциации с местной культурой и историей.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72474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1915</Words>
  <Application>Microsoft Office PowerPoint</Application>
  <PresentationFormat>Широкоэкранный</PresentationFormat>
  <Paragraphs>104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Тема Office</vt:lpstr>
      <vt:lpstr>Использование гидронимов в названиях российских футбольных клубов</vt:lpstr>
      <vt:lpstr>Структура работы</vt:lpstr>
      <vt:lpstr>Введение</vt:lpstr>
      <vt:lpstr>Причины использования рек в названиях: </vt:lpstr>
      <vt:lpstr>Актуальность темы: </vt:lpstr>
      <vt:lpstr>Краткий обзор литературы по теме: </vt:lpstr>
      <vt:lpstr>Цели темы: </vt:lpstr>
      <vt:lpstr>Задачи для пункта «а»: </vt:lpstr>
      <vt:lpstr>Задачи для пункта «б»:</vt:lpstr>
      <vt:lpstr>Презентация PowerPoint</vt:lpstr>
      <vt:lpstr>Презентация PowerPoint</vt:lpstr>
      <vt:lpstr>Презентация PowerPoint</vt:lpstr>
      <vt:lpstr>Как менялась эмблема и название чеченского клуба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Заключение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Пользователь</dc:creator>
  <cp:lastModifiedBy>Пользователь</cp:lastModifiedBy>
  <cp:revision>3</cp:revision>
  <dcterms:created xsi:type="dcterms:W3CDTF">2025-09-18T03:19:40Z</dcterms:created>
  <dcterms:modified xsi:type="dcterms:W3CDTF">2025-09-25T09:00:35Z</dcterms:modified>
</cp:coreProperties>
</file>