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2" r:id="rId5"/>
    <p:sldId id="259" r:id="rId6"/>
    <p:sldId id="260" r:id="rId7"/>
    <p:sldId id="263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48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BE1DF-6E32-48A2-BA23-03AC3097A65A}" type="datetimeFigureOut">
              <a:rPr lang="ru-RU" smtClean="0"/>
              <a:t>23.07.2025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6FC81-3625-4FB1-BECD-98E168600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824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BE1DF-6E32-48A2-BA23-03AC3097A65A}" type="datetimeFigureOut">
              <a:rPr lang="ru-RU" smtClean="0"/>
              <a:t>23.07.2025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6FC81-3625-4FB1-BECD-98E168600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3414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BE1DF-6E32-48A2-BA23-03AC3097A65A}" type="datetimeFigureOut">
              <a:rPr lang="ru-RU" smtClean="0"/>
              <a:t>23.07.2025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6FC81-3625-4FB1-BECD-98E168600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650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BE1DF-6E32-48A2-BA23-03AC3097A65A}" type="datetimeFigureOut">
              <a:rPr lang="ru-RU" smtClean="0"/>
              <a:t>23.07.2025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6FC81-3625-4FB1-BECD-98E168600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98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BE1DF-6E32-48A2-BA23-03AC3097A65A}" type="datetimeFigureOut">
              <a:rPr lang="ru-RU" smtClean="0"/>
              <a:t>23.07.2025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6FC81-3625-4FB1-BECD-98E168600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854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BE1DF-6E32-48A2-BA23-03AC3097A65A}" type="datetimeFigureOut">
              <a:rPr lang="ru-RU" smtClean="0"/>
              <a:t>23.07.2025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6FC81-3625-4FB1-BECD-98E168600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493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BE1DF-6E32-48A2-BA23-03AC3097A65A}" type="datetimeFigureOut">
              <a:rPr lang="ru-RU" smtClean="0"/>
              <a:t>23.07.2025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6FC81-3625-4FB1-BECD-98E168600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0297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BE1DF-6E32-48A2-BA23-03AC3097A65A}" type="datetimeFigureOut">
              <a:rPr lang="ru-RU" smtClean="0"/>
              <a:t>23.07.2025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6FC81-3625-4FB1-BECD-98E168600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492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BE1DF-6E32-48A2-BA23-03AC3097A65A}" type="datetimeFigureOut">
              <a:rPr lang="ru-RU" smtClean="0"/>
              <a:t>23.07.2025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6FC81-3625-4FB1-BECD-98E168600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388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BE1DF-6E32-48A2-BA23-03AC3097A65A}" type="datetimeFigureOut">
              <a:rPr lang="ru-RU" smtClean="0"/>
              <a:t>23.07.2025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6FC81-3625-4FB1-BECD-98E168600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403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BE1DF-6E32-48A2-BA23-03AC3097A65A}" type="datetimeFigureOut">
              <a:rPr lang="ru-RU" smtClean="0"/>
              <a:t>23.07.2025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6FC81-3625-4FB1-BECD-98E168600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108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BE1DF-6E32-48A2-BA23-03AC3097A65A}" type="datetimeFigureOut">
              <a:rPr lang="ru-RU" smtClean="0"/>
              <a:t>23.07.2025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6FC81-3625-4FB1-BECD-98E168600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722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117" y="-13208"/>
            <a:ext cx="10306812" cy="68712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14094" y="520310"/>
            <a:ext cx="9144000" cy="879475"/>
          </a:xfrm>
          <a:effectLst>
            <a:glow rad="304800">
              <a:schemeClr val="bg1"/>
            </a:glow>
          </a:effectLst>
        </p:spPr>
        <p:txBody>
          <a:bodyPr>
            <a:noAutofit/>
          </a:bodyPr>
          <a:lstStyle/>
          <a:p>
            <a:r>
              <a:rPr lang="ru-RU" sz="7200" dirty="0" smtClean="0">
                <a:effectLst>
                  <a:glow rad="127000">
                    <a:schemeClr val="bg1"/>
                  </a:glow>
                </a:effectLst>
              </a:rPr>
              <a:t>Южный </a:t>
            </a:r>
            <a:r>
              <a:rPr lang="ru-RU" sz="7200" dirty="0">
                <a:effectLst>
                  <a:glow rad="127000">
                    <a:schemeClr val="bg1"/>
                  </a:glow>
                </a:effectLst>
              </a:rPr>
              <a:t>У</a:t>
            </a:r>
            <a:r>
              <a:rPr lang="ru-RU" sz="7200" dirty="0" smtClean="0">
                <a:effectLst>
                  <a:glow rad="127000">
                    <a:schemeClr val="bg1"/>
                  </a:glow>
                </a:effectLst>
              </a:rPr>
              <a:t>рал</a:t>
            </a:r>
            <a:endParaRPr lang="ru-RU" sz="7200" dirty="0">
              <a:effectLst>
                <a:glow rad="127000">
                  <a:schemeClr val="bg1"/>
                </a:glo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4094" y="4864782"/>
            <a:ext cx="9144000" cy="1655762"/>
          </a:xfrm>
        </p:spPr>
        <p:txBody>
          <a:bodyPr>
            <a:noAutofit/>
          </a:bodyPr>
          <a:lstStyle/>
          <a:p>
            <a:r>
              <a:rPr lang="ru-RU" sz="6000" dirty="0" smtClean="0">
                <a:effectLst>
                  <a:glow rad="127000">
                    <a:schemeClr val="bg1"/>
                  </a:glow>
                </a:effectLst>
              </a:rPr>
              <a:t>Национальный парк</a:t>
            </a:r>
          </a:p>
          <a:p>
            <a:r>
              <a:rPr lang="ru-RU" sz="6000" dirty="0" smtClean="0">
                <a:effectLst>
                  <a:glow rad="127000">
                    <a:schemeClr val="bg1"/>
                  </a:glow>
                </a:effectLst>
              </a:rPr>
              <a:t>ТАГАНАЙ</a:t>
            </a:r>
            <a:endParaRPr lang="ru-RU" sz="6000" dirty="0">
              <a:effectLst>
                <a:glow rad="127000">
                  <a:schemeClr val="bg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128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4717" t="19988" r="10063" b="16519"/>
          <a:stretch/>
        </p:blipFill>
        <p:spPr>
          <a:xfrm>
            <a:off x="727416" y="-11581"/>
            <a:ext cx="10626384" cy="686958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73908" y="0"/>
            <a:ext cx="5410200" cy="815902"/>
          </a:xfrm>
          <a:effectLst>
            <a:glow rad="38100">
              <a:schemeClr val="accent1">
                <a:alpha val="40000"/>
              </a:schemeClr>
            </a:glow>
          </a:effectLst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Центральная усадьба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50176" y="3900369"/>
            <a:ext cx="1426832" cy="4430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 smtClean="0">
                <a:effectLst>
                  <a:glow rad="127000">
                    <a:schemeClr val="bg1"/>
                  </a:glow>
                </a:effectLst>
              </a:rPr>
              <a:t>4000 м</a:t>
            </a:r>
            <a:endParaRPr lang="ru-RU" sz="3200" dirty="0">
              <a:effectLst>
                <a:glow rad="127000">
                  <a:schemeClr val="bg1"/>
                </a:glow>
              </a:effectLst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 flipV="1">
            <a:off x="5105400" y="365126"/>
            <a:ext cx="406400" cy="106164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 flipV="1">
            <a:off x="5105400" y="1825626"/>
            <a:ext cx="990600" cy="159758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5105400" y="1444626"/>
            <a:ext cx="298450" cy="24606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5773908" y="3555964"/>
            <a:ext cx="298450" cy="24606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5403850" y="3878263"/>
            <a:ext cx="342900" cy="107473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5177008" y="4953001"/>
            <a:ext cx="176042" cy="12699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4660900" y="4953000"/>
            <a:ext cx="463550" cy="12700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2949575" y="4953001"/>
            <a:ext cx="1655933" cy="92709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0722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843597" y="-14605"/>
            <a:ext cx="10504805" cy="6887210"/>
            <a:chOff x="0" y="0"/>
            <a:chExt cx="10504805" cy="6887210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2"/>
            <a:srcRect l="24079" t="43485" r="36713" b="10791"/>
            <a:stretch/>
          </p:blipFill>
          <p:spPr bwMode="auto">
            <a:xfrm>
              <a:off x="0" y="0"/>
              <a:ext cx="10504805" cy="688721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Надпись 2"/>
            <p:cNvSpPr txBox="1">
              <a:spLocks noChangeArrowheads="1"/>
            </p:cNvSpPr>
            <p:nvPr/>
          </p:nvSpPr>
          <p:spPr bwMode="auto">
            <a:xfrm>
              <a:off x="1573968" y="164892"/>
              <a:ext cx="1120775" cy="4222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140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1 день пути</a:t>
              </a:r>
            </a:p>
          </p:txBody>
        </p:sp>
        <p:sp>
          <p:nvSpPr>
            <p:cNvPr id="7" name="Надпись 2"/>
            <p:cNvSpPr txBox="1">
              <a:spLocks noChangeArrowheads="1"/>
            </p:cNvSpPr>
            <p:nvPr/>
          </p:nvSpPr>
          <p:spPr bwMode="auto">
            <a:xfrm>
              <a:off x="89941" y="5396459"/>
              <a:ext cx="1976120" cy="28003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140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Ценртальная усадьба</a:t>
              </a:r>
            </a:p>
          </p:txBody>
        </p:sp>
        <p:sp>
          <p:nvSpPr>
            <p:cNvPr id="8" name="Надпись 2"/>
            <p:cNvSpPr txBox="1">
              <a:spLocks noChangeArrowheads="1"/>
            </p:cNvSpPr>
            <p:nvPr/>
          </p:nvSpPr>
          <p:spPr bwMode="auto">
            <a:xfrm>
              <a:off x="3192905" y="2023672"/>
              <a:ext cx="1120775" cy="3238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140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Белый ключ</a:t>
              </a: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8588" y="2664142"/>
            <a:ext cx="1817914" cy="764858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6000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0030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9838" t="9028" r="-1364" b="6250"/>
          <a:stretch/>
        </p:blipFill>
        <p:spPr>
          <a:xfrm>
            <a:off x="0" y="1"/>
            <a:ext cx="12380686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938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2679" t="10244" r="782" b="31902"/>
          <a:stretch/>
        </p:blipFill>
        <p:spPr>
          <a:xfrm>
            <a:off x="169492" y="14514"/>
            <a:ext cx="11877368" cy="6832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911" y="3003735"/>
            <a:ext cx="1371600" cy="867569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1 км.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 flipV="1">
            <a:off x="1691511" y="4561371"/>
            <a:ext cx="240082" cy="9760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9363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838200" y="162560"/>
            <a:ext cx="10416540" cy="6695440"/>
            <a:chOff x="0" y="0"/>
            <a:chExt cx="10416540" cy="6695440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2"/>
            <a:srcRect l="34975" t="29906" r="36596" b="37593"/>
            <a:stretch/>
          </p:blipFill>
          <p:spPr bwMode="auto">
            <a:xfrm>
              <a:off x="0" y="0"/>
              <a:ext cx="10416540" cy="669544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Надпись 2"/>
            <p:cNvSpPr txBox="1">
              <a:spLocks noChangeArrowheads="1"/>
            </p:cNvSpPr>
            <p:nvPr/>
          </p:nvSpPr>
          <p:spPr bwMode="auto">
            <a:xfrm>
              <a:off x="884419" y="299803"/>
              <a:ext cx="1120775" cy="4222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140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2 день пути</a:t>
              </a:r>
            </a:p>
          </p:txBody>
        </p:sp>
        <p:sp>
          <p:nvSpPr>
            <p:cNvPr id="7" name="Надпись 2"/>
            <p:cNvSpPr txBox="1">
              <a:spLocks noChangeArrowheads="1"/>
            </p:cNvSpPr>
            <p:nvPr/>
          </p:nvSpPr>
          <p:spPr bwMode="auto">
            <a:xfrm>
              <a:off x="614597" y="5501390"/>
              <a:ext cx="1120775" cy="3238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140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Белый ключ</a:t>
              </a:r>
            </a:p>
          </p:txBody>
        </p:sp>
        <p:sp>
          <p:nvSpPr>
            <p:cNvPr id="8" name="Надпись 2"/>
            <p:cNvSpPr txBox="1">
              <a:spLocks noChangeArrowheads="1"/>
            </p:cNvSpPr>
            <p:nvPr/>
          </p:nvSpPr>
          <p:spPr bwMode="auto">
            <a:xfrm>
              <a:off x="4392118" y="3507698"/>
              <a:ext cx="1400810" cy="3238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140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Гремучий ключ</a:t>
              </a: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3572" y="4333231"/>
            <a:ext cx="1875971" cy="779463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2000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073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2137" t="9375" r="1075" b="9375"/>
          <a:stretch/>
        </p:blipFill>
        <p:spPr>
          <a:xfrm>
            <a:off x="410067" y="70330"/>
            <a:ext cx="9924065" cy="6787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20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87947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596" t="9549" r="878" b="6597"/>
          <a:stretch/>
        </p:blipFill>
        <p:spPr>
          <a:xfrm>
            <a:off x="476250" y="7578"/>
            <a:ext cx="11264900" cy="6850422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4250" y="2954337"/>
            <a:ext cx="1612900" cy="1325563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800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1790700" y="3759200"/>
            <a:ext cx="1422400" cy="5207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156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4481" t="9027" r="-18644" b="5383"/>
          <a:stretch/>
        </p:blipFill>
        <p:spPr>
          <a:xfrm>
            <a:off x="498916" y="0"/>
            <a:ext cx="141509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5900" y="1718469"/>
            <a:ext cx="1828800" cy="775494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1100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 flipV="1">
            <a:off x="3096986" y="3144838"/>
            <a:ext cx="660400" cy="23495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7899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2946400" cy="638175"/>
          </a:xfrm>
        </p:spPr>
        <p:txBody>
          <a:bodyPr/>
          <a:lstStyle/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01601" y="-281041"/>
            <a:ext cx="11916228" cy="7167245"/>
            <a:chOff x="-266700" y="265471"/>
            <a:chExt cx="10330815" cy="7167245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2"/>
            <a:srcRect l="36777" t="14952" r="34654" b="49801"/>
            <a:stretch/>
          </p:blipFill>
          <p:spPr bwMode="auto">
            <a:xfrm>
              <a:off x="-266700" y="265471"/>
              <a:ext cx="10330815" cy="716724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Надпись 2"/>
            <p:cNvSpPr txBox="1">
              <a:spLocks noChangeArrowheads="1"/>
            </p:cNvSpPr>
            <p:nvPr/>
          </p:nvSpPr>
          <p:spPr bwMode="auto">
            <a:xfrm>
              <a:off x="707923" y="265471"/>
              <a:ext cx="1120775" cy="4222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140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3 день пути</a:t>
              </a: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22337"/>
            <a:ext cx="3445090" cy="1325563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Переход 6500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3155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390899"/>
            <a:ext cx="10515600" cy="27860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7647" t="10937" r="1757" b="18924"/>
          <a:stretch/>
        </p:blipFill>
        <p:spPr>
          <a:xfrm>
            <a:off x="0" y="241300"/>
            <a:ext cx="11407774" cy="63722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9100" y="3183731"/>
            <a:ext cx="1727200" cy="797719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400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 flipV="1">
            <a:off x="3670300" y="3657600"/>
            <a:ext cx="419100" cy="6477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31256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9448" t="9721" r="293" b="5729"/>
          <a:stretch/>
        </p:blipFill>
        <p:spPr>
          <a:xfrm>
            <a:off x="728663" y="365125"/>
            <a:ext cx="10734674" cy="6357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1400" y="2486026"/>
            <a:ext cx="1562100" cy="914434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400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2717800" y="3581400"/>
            <a:ext cx="25400" cy="41989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6860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0255" t="8680" r="-11490" b="6993"/>
          <a:stretch/>
        </p:blipFill>
        <p:spPr>
          <a:xfrm>
            <a:off x="1055914" y="-67914"/>
            <a:ext cx="11867249" cy="6925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4545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0256" t="9275" r="335" b="5604"/>
          <a:stretch/>
        </p:blipFill>
        <p:spPr>
          <a:xfrm>
            <a:off x="0" y="-9647"/>
            <a:ext cx="12192000" cy="68676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5571" y="1825625"/>
            <a:ext cx="1948543" cy="779463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2500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 flipV="1">
            <a:off x="2670629" y="1690688"/>
            <a:ext cx="2452914" cy="314256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98987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6311" t="9475" r="558" b="6994"/>
          <a:stretch/>
        </p:blipFill>
        <p:spPr>
          <a:xfrm>
            <a:off x="52545" y="0"/>
            <a:ext cx="12139455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0473" y="5157787"/>
            <a:ext cx="1817914" cy="8128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>
                <a:effectLst>
                  <a:glow rad="127000">
                    <a:schemeClr val="bg1"/>
                  </a:glow>
                </a:effectLst>
              </a:rPr>
              <a:t>3000 м</a:t>
            </a:r>
            <a:endParaRPr lang="ru-RU" sz="4000" dirty="0">
              <a:effectLst>
                <a:glow rad="127000">
                  <a:schemeClr val="bg1"/>
                </a:glo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6444" y="1417410"/>
            <a:ext cx="1934029" cy="779463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1000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3846286" y="1582057"/>
            <a:ext cx="943429" cy="126274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846286" y="2960914"/>
            <a:ext cx="2888343" cy="17126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45751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072" t="9276" r="112" b="6002"/>
          <a:stretch/>
        </p:blipFill>
        <p:spPr>
          <a:xfrm>
            <a:off x="0" y="87084"/>
            <a:ext cx="12282191" cy="66620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50757" y="3027360"/>
            <a:ext cx="1890486" cy="781504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2000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3773714" y="1335314"/>
            <a:ext cx="2540000" cy="280125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0999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625" t="9078" b="6398"/>
          <a:stretch/>
        </p:blipFill>
        <p:spPr>
          <a:xfrm>
            <a:off x="0" y="72570"/>
            <a:ext cx="12383860" cy="665917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4642" y="2824162"/>
            <a:ext cx="1948543" cy="781504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5000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2989943" y="1349829"/>
            <a:ext cx="3018971" cy="373017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20298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2040" t="9474" r="-9482" b="29018"/>
          <a:stretch/>
        </p:blipFill>
        <p:spPr>
          <a:xfrm>
            <a:off x="0" y="633639"/>
            <a:ext cx="13938928" cy="622436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3163" y="3532188"/>
            <a:ext cx="1875971" cy="779463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2500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2496457" y="2496457"/>
            <a:ext cx="1640114" cy="204651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06057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9506" t="8482" r="223" b="6796"/>
          <a:stretch/>
        </p:blipFill>
        <p:spPr>
          <a:xfrm>
            <a:off x="0" y="174175"/>
            <a:ext cx="12340318" cy="651161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94188" y="3874733"/>
            <a:ext cx="1875971" cy="951678"/>
          </a:xfrm>
        </p:spPr>
        <p:txBody>
          <a:bodyPr/>
          <a:lstStyle/>
          <a:p>
            <a:r>
              <a:rPr lang="ru-RU" dirty="0" smtClean="0">
                <a:effectLst>
                  <a:glow rad="127000">
                    <a:schemeClr val="bg1"/>
                  </a:glow>
                </a:effectLst>
              </a:rPr>
              <a:t>2500 м</a:t>
            </a:r>
            <a:endParaRPr lang="ru-RU" dirty="0">
              <a:effectLst>
                <a:glow rad="127000">
                  <a:schemeClr val="bg1"/>
                </a:glow>
              </a:effectLst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2859314" y="2061029"/>
            <a:ext cx="3120572" cy="251097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52746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208"/>
            <a:ext cx="12351657" cy="68712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2537733"/>
          </a:xfrm>
        </p:spPr>
        <p:txBody>
          <a:bodyPr>
            <a:normAutofit fontScale="90000"/>
          </a:bodyPr>
          <a:lstStyle/>
          <a:p>
            <a:r>
              <a:rPr lang="ru-RU" sz="4900" b="1" dirty="0" smtClean="0">
                <a:solidFill>
                  <a:srgbClr val="0070C0"/>
                </a:solidFill>
                <a:effectLst>
                  <a:glow rad="215900">
                    <a:schemeClr val="bg1"/>
                  </a:glow>
                </a:effectLst>
                <a:latin typeface="+mn-lt"/>
              </a:rPr>
              <a:t>Руководители похода на ТАГАНАЙ!</a:t>
            </a:r>
            <a:r>
              <a:rPr lang="ru-RU" b="1" dirty="0" smtClean="0">
                <a:effectLst>
                  <a:glow rad="215900">
                    <a:schemeClr val="bg1"/>
                  </a:glow>
                </a:effectLst>
                <a:latin typeface="+mn-lt"/>
              </a:rPr>
              <a:t/>
            </a:r>
            <a:br>
              <a:rPr lang="ru-RU" b="1" dirty="0" smtClean="0">
                <a:effectLst>
                  <a:glow rad="215900">
                    <a:schemeClr val="bg1"/>
                  </a:glow>
                </a:effectLst>
                <a:latin typeface="+mn-lt"/>
              </a:rPr>
            </a:br>
            <a:r>
              <a:rPr lang="ru-RU" b="1" dirty="0" smtClean="0">
                <a:effectLst>
                  <a:glow rad="215900">
                    <a:schemeClr val="bg1"/>
                  </a:glow>
                </a:effectLst>
                <a:latin typeface="+mn-lt"/>
              </a:rPr>
              <a:t/>
            </a:r>
            <a:br>
              <a:rPr lang="ru-RU" b="1" dirty="0" smtClean="0">
                <a:effectLst>
                  <a:glow rad="215900">
                    <a:schemeClr val="bg1"/>
                  </a:glow>
                </a:effectLst>
                <a:latin typeface="+mn-lt"/>
              </a:rPr>
            </a:br>
            <a:r>
              <a:rPr lang="ru-RU" sz="4900" b="1" dirty="0" smtClean="0">
                <a:effectLst>
                  <a:glow rad="215900">
                    <a:schemeClr val="bg1"/>
                  </a:glow>
                </a:effectLst>
                <a:latin typeface="+mn-lt"/>
              </a:rPr>
              <a:t>Ксензов Андрей Валерьевич</a:t>
            </a:r>
            <a:r>
              <a:rPr lang="ru-RU" sz="4900" dirty="0" smtClean="0">
                <a:effectLst>
                  <a:glow rad="215900">
                    <a:schemeClr val="bg1"/>
                  </a:glow>
                </a:effectLst>
                <a:latin typeface="+mn-lt"/>
              </a:rPr>
              <a:t/>
            </a:r>
            <a:br>
              <a:rPr lang="ru-RU" sz="4900" dirty="0" smtClean="0">
                <a:effectLst>
                  <a:glow rad="215900">
                    <a:schemeClr val="bg1"/>
                  </a:glow>
                </a:effectLst>
                <a:latin typeface="+mn-lt"/>
              </a:rPr>
            </a:br>
            <a:r>
              <a:rPr lang="ru-RU" sz="4900" b="1" dirty="0" smtClean="0">
                <a:solidFill>
                  <a:srgbClr val="FF0000"/>
                </a:solidFill>
                <a:effectLst>
                  <a:glow rad="215900">
                    <a:schemeClr val="bg1"/>
                  </a:glow>
                </a:effectLst>
                <a:latin typeface="+mn-lt"/>
              </a:rPr>
              <a:t>8-902-821-70-33</a:t>
            </a:r>
            <a:endParaRPr lang="ru-RU" sz="4900" b="1" dirty="0">
              <a:solidFill>
                <a:srgbClr val="FF0000"/>
              </a:solidFill>
              <a:effectLst>
                <a:glow rad="215900">
                  <a:schemeClr val="bg1"/>
                </a:glow>
              </a:effectLst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902857"/>
            <a:ext cx="10515600" cy="32741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b="1" dirty="0" smtClean="0">
                <a:effectLst>
                  <a:glow rad="215900">
                    <a:schemeClr val="bg1"/>
                  </a:glow>
                </a:effectLst>
              </a:rPr>
              <a:t>Кузнецова Анастасия Андреевна</a:t>
            </a:r>
          </a:p>
          <a:p>
            <a:pPr marL="0" indent="0">
              <a:buNone/>
            </a:pPr>
            <a:r>
              <a:rPr lang="ru-RU" sz="4400" b="1" dirty="0" smtClean="0">
                <a:solidFill>
                  <a:srgbClr val="FF0000"/>
                </a:solidFill>
                <a:effectLst>
                  <a:glow rad="215900">
                    <a:schemeClr val="bg1"/>
                  </a:glow>
                </a:effectLst>
              </a:rPr>
              <a:t>8-923-049-30-17</a:t>
            </a:r>
            <a:endParaRPr lang="ru-RU" sz="4400" b="1" dirty="0">
              <a:solidFill>
                <a:srgbClr val="FF0000"/>
              </a:solidFill>
              <a:effectLst>
                <a:glow rad="215900">
                  <a:schemeClr val="bg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94731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67</Words>
  <Application>Microsoft Office PowerPoint</Application>
  <PresentationFormat>Широкоэкранный</PresentationFormat>
  <Paragraphs>30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Тема Office</vt:lpstr>
      <vt:lpstr>Южный Урал</vt:lpstr>
      <vt:lpstr>Центральная усадьба</vt:lpstr>
      <vt:lpstr>6000 м</vt:lpstr>
      <vt:lpstr>Презентация PowerPoint</vt:lpstr>
      <vt:lpstr>1 км.</vt:lpstr>
      <vt:lpstr>2000 м</vt:lpstr>
      <vt:lpstr>Презентация PowerPoint</vt:lpstr>
      <vt:lpstr>800 м</vt:lpstr>
      <vt:lpstr>1100 м</vt:lpstr>
      <vt:lpstr>Переход 6500 м</vt:lpstr>
      <vt:lpstr>400 м</vt:lpstr>
      <vt:lpstr>400 м</vt:lpstr>
      <vt:lpstr>Презентация PowerPoint</vt:lpstr>
      <vt:lpstr>2500 м</vt:lpstr>
      <vt:lpstr>1000 м</vt:lpstr>
      <vt:lpstr>2000 м</vt:lpstr>
      <vt:lpstr>5000 м</vt:lpstr>
      <vt:lpstr>2500 м</vt:lpstr>
      <vt:lpstr>2500 м</vt:lpstr>
      <vt:lpstr>Руководители похода на ТАГАНАЙ!  Ксензов Андрей Валерьевич 8-902-821-70-33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Южный уралл</dc:title>
  <dc:creator>Патриотика</dc:creator>
  <cp:lastModifiedBy>Патриотика</cp:lastModifiedBy>
  <cp:revision>26</cp:revision>
  <dcterms:created xsi:type="dcterms:W3CDTF">2025-07-22T09:10:00Z</dcterms:created>
  <dcterms:modified xsi:type="dcterms:W3CDTF">2025-07-23T05:44:08Z</dcterms:modified>
</cp:coreProperties>
</file>