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7729EE-A4BC-44E8-9591-BEBDA219A3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5014B13-A1A5-4375-9A3B-70A8D7D128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CFE8AD-24D9-4C72-AA0D-02933D086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38D75BA-EEAA-493C-8431-8D6E8C2EFB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D644E32-ED43-4B14-82C2-0D862F982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8245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0B9614-0F57-4386-AADE-CA60466F2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18A8DAD-17C9-4ABF-9603-2C5DDDF307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AF29784-E358-41D2-AFE2-B82D3E0E78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5711F1-D129-4FBF-867E-99C8547B8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B4B1FC1-D4D8-4BB7-8A8F-3A2C1ABE92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9896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40DD38-1661-4524-906B-A866DCA19B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8367CE0-0EDA-40F0-82AE-4C23A72969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649BA48-9AE4-48F7-A537-C714359435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F8D0C8-07D8-4754-AF70-F96D3D0FCA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69709F-EB7E-4366-A783-8385D41E8C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239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D525D64-0A65-4DCE-BE69-55375D310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7EA41A3-9A2B-4835-9061-3A6490BA97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39D874-AF7C-4BD0-B043-7D07F20A5C2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CFFE1CD-4DB8-4BD8-99C1-29E497EEC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71D416A-46A2-4B33-886E-FB9894244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0ECAC3E-B158-420F-A5B9-56209F2952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0878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E3957CE-7A85-4D3D-BB09-E87CE127A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BC81B3F-D17F-4E3A-BB21-EAF51FD1C9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03584D-C44B-4B3B-82A9-0AB385E463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B5CB724-B3DA-467B-A627-A6F6B4C9A44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8933667-D2F5-463B-B391-8327472AF8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9D73778-E982-4831-89EA-F450C036A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6C158BF-251B-4108-9A77-1E168A6E5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B121F07-51D5-45EA-8535-605FDC9527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83890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DE9D8D-3860-4F7D-BEC0-E39525A45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3956155-84AE-4A11-A1AE-B61EBC6E6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5F3298-14A0-4897-98B9-288E5E7086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E1DF72F-BFC7-44E6-9266-83C248AF35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91908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02C2411-0BC7-41D3-92C4-52F2C63D4E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4CD02C2-1E0B-4AA5-A90A-8A8A6572D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2734560-0932-4600-BE53-6839055EA5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8252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192152-5FDA-4BC9-B1A1-71900E6B6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3C3FEEF-D591-4E5D-B384-B99F644B8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FCAA2E3-99B9-4469-9445-89755520C9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B6BF517-DB30-458E-BBC6-58F1B12FB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6234F61-496A-4E74-978A-31AA87574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62C6E9-E402-49BE-BB37-DB1210400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8058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44DFCA6-FC81-4F2D-B318-82B8F0E4A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5704193-5A5B-4468-9538-E4671F59AC7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6A738EA-CC3A-4468-A1B0-E6C0A18CA6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F7F0287-671B-41DE-8D26-DDBF5AD744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B7AF29E-7BCF-433B-B12B-94489DA2AC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C0161BA-0498-42A7-AE58-79B88B7030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45297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9DDB5E-55ED-469A-B340-4F3273D66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5F8326E8-3BA7-4D67-9AFD-23E193E82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93517E0-36C9-470D-9EAE-4C847F0723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7A5F8D-A6FE-443D-B694-7D519EEB1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3AFC2A7-6C89-403B-9FB5-3D69DB2EA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7781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AD8A9745-B3C7-4AF0-8EAD-87C0B78B7F4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DC1130CF-19AC-4A8B-AF14-7A2C190ED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68A000-F528-4628-9CCD-1213762DE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3D574BA-E4AC-4C1B-9990-0C64EFFEA3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B1D605B-7CEB-4732-B1A9-851465E80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54068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6ADA90-81E4-41E6-8981-3A46E0BD3D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8698F6D-2C30-4A3C-A47F-16216F67A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429F8C6-0854-4607-93CD-EAF941CB99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034A99-9139-4AAF-B08C-AA1A4DE85F87}" type="datetimeFigureOut">
              <a:rPr lang="ru-RU" smtClean="0"/>
              <a:t>21.04.2026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5F2F9FE-02F0-4BB0-8BB7-49ADBB3B08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B4594FB-3A29-476B-AF3A-A22B0EC0C57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1FDFD-3D20-46AC-978F-A76A911D494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9966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0E7BC5-A03A-41C4-97A0-03A3004F8F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719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C9BA9A4-D0A9-4853-9A0A-F90EBADDEC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1402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13BCA18-5B80-4D71-89FA-93C0E3206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8051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2774D9-AA78-40C0-A8BF-EB62CA89B1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584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C832B4C-362A-459D-9431-B35E5A13D2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282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F1523A7-0BDF-45FD-9749-5DB56B1C8B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273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C32B5D7-0168-4EBE-A0A8-14B1C58D1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909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26E24A1-7611-415E-9DBC-74DC4DF954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0163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1DFE86A-A325-4CDA-8062-3A8E46565D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8650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A42050B-945C-4FC1-8B4C-3F115A312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3"/>
            <a:ext cx="12192000" cy="6856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89075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Широкоэкранный</PresentationFormat>
  <Paragraphs>0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MSI</dc:creator>
  <cp:lastModifiedBy>MSI</cp:lastModifiedBy>
  <cp:revision>3</cp:revision>
  <dcterms:created xsi:type="dcterms:W3CDTF">2026-03-31T13:47:18Z</dcterms:created>
  <dcterms:modified xsi:type="dcterms:W3CDTF">2026-04-21T07:47:51Z</dcterms:modified>
</cp:coreProperties>
</file>