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59" r:id="rId3"/>
    <p:sldId id="346" r:id="rId4"/>
    <p:sldId id="360" r:id="rId5"/>
    <p:sldId id="358" r:id="rId6"/>
    <p:sldId id="263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9" r:id="rId19"/>
    <p:sldId id="361" r:id="rId20"/>
    <p:sldId id="3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96325-8A50-4C64-B922-B37FEA57163F}" v="402" dt="2026-02-02T06:56:35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na Avtaeva" userId="001bc3ab-7850-4918-98fc-88e6d30d0bc2" providerId="ADAL" clId="{DDB5F9FD-5EC1-49D4-892D-AC76DF4CE3D9}"/>
    <pc:docChg chg="undo custSel mod addSld modSld sldOrd">
      <pc:chgData name="Arina Avtaeva" userId="001bc3ab-7850-4918-98fc-88e6d30d0bc2" providerId="ADAL" clId="{DDB5F9FD-5EC1-49D4-892D-AC76DF4CE3D9}" dt="2026-02-02T06:56:35.228" v="3910"/>
      <pc:docMkLst>
        <pc:docMk/>
      </pc:docMkLst>
      <pc:sldChg chg="modSp add mod">
        <pc:chgData name="Arina Avtaeva" userId="001bc3ab-7850-4918-98fc-88e6d30d0bc2" providerId="ADAL" clId="{DDB5F9FD-5EC1-49D4-892D-AC76DF4CE3D9}" dt="2026-01-30T07:44:32.265" v="46" actId="20577"/>
        <pc:sldMkLst>
          <pc:docMk/>
          <pc:sldMk cId="2633013049" sldId="259"/>
        </pc:sldMkLst>
        <pc:spChg chg="mod">
          <ac:chgData name="Arina Avtaeva" userId="001bc3ab-7850-4918-98fc-88e6d30d0bc2" providerId="ADAL" clId="{DDB5F9FD-5EC1-49D4-892D-AC76DF4CE3D9}" dt="2026-01-30T07:43:01.912" v="29" actId="20577"/>
          <ac:spMkLst>
            <pc:docMk/>
            <pc:sldMk cId="2633013049" sldId="259"/>
            <ac:spMk id="7" creationId="{E9C4B357-B313-147A-1783-70C4E2154E55}"/>
          </ac:spMkLst>
        </pc:spChg>
        <pc:spChg chg="mod">
          <ac:chgData name="Arina Avtaeva" userId="001bc3ab-7850-4918-98fc-88e6d30d0bc2" providerId="ADAL" clId="{DDB5F9FD-5EC1-49D4-892D-AC76DF4CE3D9}" dt="2026-01-30T07:42:54.022" v="27" actId="20577"/>
          <ac:spMkLst>
            <pc:docMk/>
            <pc:sldMk cId="2633013049" sldId="259"/>
            <ac:spMk id="9" creationId="{2CBA4AA1-6AF0-2130-11FE-70CF70E70841}"/>
          </ac:spMkLst>
        </pc:spChg>
        <pc:spChg chg="mod">
          <ac:chgData name="Arina Avtaeva" userId="001bc3ab-7850-4918-98fc-88e6d30d0bc2" providerId="ADAL" clId="{DDB5F9FD-5EC1-49D4-892D-AC76DF4CE3D9}" dt="2026-01-30T07:42:50.615" v="24" actId="20577"/>
          <ac:spMkLst>
            <pc:docMk/>
            <pc:sldMk cId="2633013049" sldId="259"/>
            <ac:spMk id="13" creationId="{85478D77-1129-8A36-AFB8-963FD7386854}"/>
          </ac:spMkLst>
        </pc:spChg>
        <pc:spChg chg="mod">
          <ac:chgData name="Arina Avtaeva" userId="001bc3ab-7850-4918-98fc-88e6d30d0bc2" providerId="ADAL" clId="{DDB5F9FD-5EC1-49D4-892D-AC76DF4CE3D9}" dt="2026-01-30T07:44:32.265" v="46" actId="20577"/>
          <ac:spMkLst>
            <pc:docMk/>
            <pc:sldMk cId="2633013049" sldId="259"/>
            <ac:spMk id="14" creationId="{92F1494A-3C7D-4F6B-D824-45E3206A2F5B}"/>
          </ac:spMkLst>
        </pc:spChg>
        <pc:spChg chg="mod">
          <ac:chgData name="Arina Avtaeva" userId="001bc3ab-7850-4918-98fc-88e6d30d0bc2" providerId="ADAL" clId="{DDB5F9FD-5EC1-49D4-892D-AC76DF4CE3D9}" dt="2026-01-30T07:43:33.512" v="37" actId="20577"/>
          <ac:spMkLst>
            <pc:docMk/>
            <pc:sldMk cId="2633013049" sldId="259"/>
            <ac:spMk id="19" creationId="{73DBACAD-3F7A-9A93-4C78-7AD1555CF991}"/>
          </ac:spMkLst>
        </pc:spChg>
      </pc:sldChg>
      <pc:sldChg chg="addSp delSp modSp add mod">
        <pc:chgData name="Arina Avtaeva" userId="001bc3ab-7850-4918-98fc-88e6d30d0bc2" providerId="ADAL" clId="{DDB5F9FD-5EC1-49D4-892D-AC76DF4CE3D9}" dt="2026-02-02T06:55:57.452" v="3909"/>
        <pc:sldMkLst>
          <pc:docMk/>
          <pc:sldMk cId="3243768192" sldId="263"/>
        </pc:sldMkLst>
        <pc:spChg chg="mod">
          <ac:chgData name="Arina Avtaeva" userId="001bc3ab-7850-4918-98fc-88e6d30d0bc2" providerId="ADAL" clId="{DDB5F9FD-5EC1-49D4-892D-AC76DF4CE3D9}" dt="2026-01-30T12:39:43.504" v="578" actId="20577"/>
          <ac:spMkLst>
            <pc:docMk/>
            <pc:sldMk cId="3243768192" sldId="263"/>
            <ac:spMk id="5" creationId="{447936AB-D6F4-0DE4-AE44-3BDDE1BB9F8B}"/>
          </ac:spMkLst>
        </pc:spChg>
        <pc:spChg chg="mod">
          <ac:chgData name="Arina Avtaeva" userId="001bc3ab-7850-4918-98fc-88e6d30d0bc2" providerId="ADAL" clId="{DDB5F9FD-5EC1-49D4-892D-AC76DF4CE3D9}" dt="2026-01-30T12:38:27.758" v="556" actId="20577"/>
          <ac:spMkLst>
            <pc:docMk/>
            <pc:sldMk cId="3243768192" sldId="263"/>
            <ac:spMk id="8" creationId="{EB61ADD4-8B0A-CD3C-5774-7CF846B8FABB}"/>
          </ac:spMkLst>
        </pc:spChg>
        <pc:spChg chg="mod">
          <ac:chgData name="Arina Avtaeva" userId="001bc3ab-7850-4918-98fc-88e6d30d0bc2" providerId="ADAL" clId="{DDB5F9FD-5EC1-49D4-892D-AC76DF4CE3D9}" dt="2026-01-30T12:34:41.693" v="344"/>
          <ac:spMkLst>
            <pc:docMk/>
            <pc:sldMk cId="3243768192" sldId="263"/>
            <ac:spMk id="11" creationId="{76369F3D-63E1-D9CA-C5E1-37D0D65C5978}"/>
          </ac:spMkLst>
        </pc:spChg>
        <pc:picChg chg="add mod">
          <ac:chgData name="Arina Avtaeva" userId="001bc3ab-7850-4918-98fc-88e6d30d0bc2" providerId="ADAL" clId="{DDB5F9FD-5EC1-49D4-892D-AC76DF4CE3D9}" dt="2026-02-02T06:55:57.452" v="3909"/>
          <ac:picMkLst>
            <pc:docMk/>
            <pc:sldMk cId="3243768192" sldId="263"/>
            <ac:picMk id="2" creationId="{89A779A1-DAE1-163B-80DD-77F8F0221E17}"/>
          </ac:picMkLst>
        </pc:picChg>
        <pc:picChg chg="add mod">
          <ac:chgData name="Arina Avtaeva" userId="001bc3ab-7850-4918-98fc-88e6d30d0bc2" providerId="ADAL" clId="{DDB5F9FD-5EC1-49D4-892D-AC76DF4CE3D9}" dt="2026-01-30T12:31:31.968" v="294"/>
          <ac:picMkLst>
            <pc:docMk/>
            <pc:sldMk cId="3243768192" sldId="263"/>
            <ac:picMk id="13" creationId="{025BDF2E-2784-B90C-7DE4-275D46810FBA}"/>
          </ac:picMkLst>
        </pc:picChg>
        <pc:picChg chg="add mod">
          <ac:chgData name="Arina Avtaeva" userId="001bc3ab-7850-4918-98fc-88e6d30d0bc2" providerId="ADAL" clId="{DDB5F9FD-5EC1-49D4-892D-AC76DF4CE3D9}" dt="2026-01-30T12:39:49.026" v="579" actId="1076"/>
          <ac:picMkLst>
            <pc:docMk/>
            <pc:sldMk cId="3243768192" sldId="263"/>
            <ac:picMk id="18" creationId="{B2E0B7A1-319F-AF26-5A31-F6BB30CF93F9}"/>
          </ac:picMkLst>
        </pc:picChg>
        <pc:picChg chg="add mod modCrop">
          <ac:chgData name="Arina Avtaeva" userId="001bc3ab-7850-4918-98fc-88e6d30d0bc2" providerId="ADAL" clId="{DDB5F9FD-5EC1-49D4-892D-AC76DF4CE3D9}" dt="2026-01-30T12:32:37.267" v="329" actId="14100"/>
          <ac:picMkLst>
            <pc:docMk/>
            <pc:sldMk cId="3243768192" sldId="263"/>
            <ac:picMk id="20" creationId="{9DA40EA3-5A64-4EC9-CF10-317F2765DA16}"/>
          </ac:picMkLst>
        </pc:picChg>
        <pc:picChg chg="add mod modCrop">
          <ac:chgData name="Arina Avtaeva" userId="001bc3ab-7850-4918-98fc-88e6d30d0bc2" providerId="ADAL" clId="{DDB5F9FD-5EC1-49D4-892D-AC76DF4CE3D9}" dt="2026-01-30T12:32:34.226" v="328" actId="14100"/>
          <ac:picMkLst>
            <pc:docMk/>
            <pc:sldMk cId="3243768192" sldId="263"/>
            <ac:picMk id="22" creationId="{F324DDF9-173C-1114-9754-AA3DBB67550C}"/>
          </ac:picMkLst>
        </pc:picChg>
        <pc:picChg chg="add mod">
          <ac:chgData name="Arina Avtaeva" userId="001bc3ab-7850-4918-98fc-88e6d30d0bc2" providerId="ADAL" clId="{DDB5F9FD-5EC1-49D4-892D-AC76DF4CE3D9}" dt="2026-01-31T10:12:27.046" v="759" actId="1076"/>
          <ac:picMkLst>
            <pc:docMk/>
            <pc:sldMk cId="3243768192" sldId="263"/>
            <ac:picMk id="24" creationId="{DE54E18F-62AF-F37E-643A-1B4F99614AC1}"/>
          </ac:picMkLst>
        </pc:picChg>
      </pc:sldChg>
      <pc:sldChg chg="modSp add mod">
        <pc:chgData name="Arina Avtaeva" userId="001bc3ab-7850-4918-98fc-88e6d30d0bc2" providerId="ADAL" clId="{DDB5F9FD-5EC1-49D4-892D-AC76DF4CE3D9}" dt="2026-01-30T07:42:24.912" v="14" actId="20577"/>
        <pc:sldMkLst>
          <pc:docMk/>
          <pc:sldMk cId="1022278146" sldId="285"/>
        </pc:sldMkLst>
        <pc:spChg chg="mod">
          <ac:chgData name="Arina Avtaeva" userId="001bc3ab-7850-4918-98fc-88e6d30d0bc2" providerId="ADAL" clId="{DDB5F9FD-5EC1-49D4-892D-AC76DF4CE3D9}" dt="2026-01-30T07:42:24.912" v="14" actId="20577"/>
          <ac:spMkLst>
            <pc:docMk/>
            <pc:sldMk cId="1022278146" sldId="285"/>
            <ac:spMk id="8" creationId="{CD186BBD-198F-D10C-05B4-51C3DC3ADB78}"/>
          </ac:spMkLst>
        </pc:spChg>
      </pc:sldChg>
      <pc:sldChg chg="addSp delSp modSp add mod">
        <pc:chgData name="Arina Avtaeva" userId="001bc3ab-7850-4918-98fc-88e6d30d0bc2" providerId="ADAL" clId="{DDB5F9FD-5EC1-49D4-892D-AC76DF4CE3D9}" dt="2026-01-30T12:24:52.166" v="239" actId="1076"/>
        <pc:sldMkLst>
          <pc:docMk/>
          <pc:sldMk cId="331625243" sldId="346"/>
        </pc:sldMkLst>
        <pc:spChg chg="add mod ord">
          <ac:chgData name="Arina Avtaeva" userId="001bc3ab-7850-4918-98fc-88e6d30d0bc2" providerId="ADAL" clId="{DDB5F9FD-5EC1-49D4-892D-AC76DF4CE3D9}" dt="2026-01-30T12:24:41.171" v="238" actId="167"/>
          <ac:spMkLst>
            <pc:docMk/>
            <pc:sldMk cId="331625243" sldId="346"/>
            <ac:spMk id="2" creationId="{074C8961-3641-C197-18D5-C38582566B74}"/>
          </ac:spMkLst>
        </pc:spChg>
        <pc:spChg chg="add mod">
          <ac:chgData name="Arina Avtaeva" userId="001bc3ab-7850-4918-98fc-88e6d30d0bc2" providerId="ADAL" clId="{DDB5F9FD-5EC1-49D4-892D-AC76DF4CE3D9}" dt="2026-01-30T12:21:11.537" v="174" actId="20577"/>
          <ac:spMkLst>
            <pc:docMk/>
            <pc:sldMk cId="331625243" sldId="346"/>
            <ac:spMk id="6" creationId="{6595AADC-48FC-B14A-A80E-9486F8EDEF12}"/>
          </ac:spMkLst>
        </pc:spChg>
        <pc:spChg chg="mod">
          <ac:chgData name="Arina Avtaeva" userId="001bc3ab-7850-4918-98fc-88e6d30d0bc2" providerId="ADAL" clId="{DDB5F9FD-5EC1-49D4-892D-AC76DF4CE3D9}" dt="2026-01-30T07:44:48.565" v="49" actId="20577"/>
          <ac:spMkLst>
            <pc:docMk/>
            <pc:sldMk cId="331625243" sldId="346"/>
            <ac:spMk id="7" creationId="{E9C4B357-B313-147A-1783-70C4E2154E55}"/>
          </ac:spMkLst>
        </pc:spChg>
        <pc:spChg chg="mod">
          <ac:chgData name="Arina Avtaeva" userId="001bc3ab-7850-4918-98fc-88e6d30d0bc2" providerId="ADAL" clId="{DDB5F9FD-5EC1-49D4-892D-AC76DF4CE3D9}" dt="2026-01-30T07:44:52.521" v="51" actId="20577"/>
          <ac:spMkLst>
            <pc:docMk/>
            <pc:sldMk cId="331625243" sldId="346"/>
            <ac:spMk id="8" creationId="{15DD6DD5-59E8-96EA-7AAB-3CEADF2E3657}"/>
          </ac:spMkLst>
        </pc:spChg>
        <pc:spChg chg="add mod">
          <ac:chgData name="Arina Avtaeva" userId="001bc3ab-7850-4918-98fc-88e6d30d0bc2" providerId="ADAL" clId="{DDB5F9FD-5EC1-49D4-892D-AC76DF4CE3D9}" dt="2026-01-30T12:20:16.681" v="114" actId="1076"/>
          <ac:spMkLst>
            <pc:docMk/>
            <pc:sldMk cId="331625243" sldId="346"/>
            <ac:spMk id="9" creationId="{1D1C1306-3CF1-CAFB-DA1B-AE05EA163710}"/>
          </ac:spMkLst>
        </pc:spChg>
        <pc:spChg chg="add mod">
          <ac:chgData name="Arina Avtaeva" userId="001bc3ab-7850-4918-98fc-88e6d30d0bc2" providerId="ADAL" clId="{DDB5F9FD-5EC1-49D4-892D-AC76DF4CE3D9}" dt="2026-01-30T12:20:33.240" v="117" actId="1076"/>
          <ac:spMkLst>
            <pc:docMk/>
            <pc:sldMk cId="331625243" sldId="346"/>
            <ac:spMk id="10" creationId="{08FDC3BB-073F-EF3A-D039-2CAE68689661}"/>
          </ac:spMkLst>
        </pc:spChg>
        <pc:spChg chg="mod">
          <ac:chgData name="Arina Avtaeva" userId="001bc3ab-7850-4918-98fc-88e6d30d0bc2" providerId="ADAL" clId="{DDB5F9FD-5EC1-49D4-892D-AC76DF4CE3D9}" dt="2026-01-30T12:18:46.220" v="98" actId="1076"/>
          <ac:spMkLst>
            <pc:docMk/>
            <pc:sldMk cId="331625243" sldId="346"/>
            <ac:spMk id="11" creationId="{09E4927D-AA6A-6300-7C22-1D8F899DF643}"/>
          </ac:spMkLst>
        </pc:spChg>
        <pc:spChg chg="add mod">
          <ac:chgData name="Arina Avtaeva" userId="001bc3ab-7850-4918-98fc-88e6d30d0bc2" providerId="ADAL" clId="{DDB5F9FD-5EC1-49D4-892D-AC76DF4CE3D9}" dt="2026-01-30T12:21:24.842" v="205" actId="20577"/>
          <ac:spMkLst>
            <pc:docMk/>
            <pc:sldMk cId="331625243" sldId="346"/>
            <ac:spMk id="13" creationId="{3E69ED44-5643-480A-4DC0-53955A43D25D}"/>
          </ac:spMkLst>
        </pc:spChg>
        <pc:spChg chg="add mod">
          <ac:chgData name="Arina Avtaeva" userId="001bc3ab-7850-4918-98fc-88e6d30d0bc2" providerId="ADAL" clId="{DDB5F9FD-5EC1-49D4-892D-AC76DF4CE3D9}" dt="2026-01-30T12:20:48.290" v="120" actId="1076"/>
          <ac:spMkLst>
            <pc:docMk/>
            <pc:sldMk cId="331625243" sldId="346"/>
            <ac:spMk id="14" creationId="{FEDEC781-B42D-1497-80BF-673E86724C10}"/>
          </ac:spMkLst>
        </pc:spChg>
        <pc:spChg chg="mod">
          <ac:chgData name="Arina Avtaeva" userId="001bc3ab-7850-4918-98fc-88e6d30d0bc2" providerId="ADAL" clId="{DDB5F9FD-5EC1-49D4-892D-AC76DF4CE3D9}" dt="2026-01-30T12:19:23.361" v="105" actId="1076"/>
          <ac:spMkLst>
            <pc:docMk/>
            <pc:sldMk cId="331625243" sldId="346"/>
            <ac:spMk id="57" creationId="{48A45B53-58E8-9270-0E66-051E2341F880}"/>
          </ac:spMkLst>
        </pc:spChg>
        <pc:spChg chg="mod">
          <ac:chgData name="Arina Avtaeva" userId="001bc3ab-7850-4918-98fc-88e6d30d0bc2" providerId="ADAL" clId="{DDB5F9FD-5EC1-49D4-892D-AC76DF4CE3D9}" dt="2026-01-30T12:18:53.070" v="99" actId="1076"/>
          <ac:spMkLst>
            <pc:docMk/>
            <pc:sldMk cId="331625243" sldId="346"/>
            <ac:spMk id="58" creationId="{DC0EA78D-BF02-F309-E31B-0463A8F1ED6E}"/>
          </ac:spMkLst>
        </pc:spChg>
        <pc:picChg chg="add mod">
          <ac:chgData name="Arina Avtaeva" userId="001bc3ab-7850-4918-98fc-88e6d30d0bc2" providerId="ADAL" clId="{DDB5F9FD-5EC1-49D4-892D-AC76DF4CE3D9}" dt="2026-01-30T12:22:01.992" v="208" actId="207"/>
          <ac:picMkLst>
            <pc:docMk/>
            <pc:sldMk cId="331625243" sldId="346"/>
            <ac:picMk id="16" creationId="{24EBC9AD-BB8D-9808-7D11-F8331353797B}"/>
          </ac:picMkLst>
        </pc:picChg>
        <pc:picChg chg="add mod">
          <ac:chgData name="Arina Avtaeva" userId="001bc3ab-7850-4918-98fc-88e6d30d0bc2" providerId="ADAL" clId="{DDB5F9FD-5EC1-49D4-892D-AC76DF4CE3D9}" dt="2026-01-30T12:24:12.173" v="232" actId="1076"/>
          <ac:picMkLst>
            <pc:docMk/>
            <pc:sldMk cId="331625243" sldId="346"/>
            <ac:picMk id="18" creationId="{BC5DD6DE-9E76-94BE-344A-36F1C420F60D}"/>
          </ac:picMkLst>
        </pc:picChg>
        <pc:picChg chg="add mod">
          <ac:chgData name="Arina Avtaeva" userId="001bc3ab-7850-4918-98fc-88e6d30d0bc2" providerId="ADAL" clId="{DDB5F9FD-5EC1-49D4-892D-AC76DF4CE3D9}" dt="2026-01-30T12:24:52.166" v="239" actId="1076"/>
          <ac:picMkLst>
            <pc:docMk/>
            <pc:sldMk cId="331625243" sldId="346"/>
            <ac:picMk id="20" creationId="{7A93E43E-EDBA-E9CF-B9ED-4B5E72CE8520}"/>
          </ac:picMkLst>
        </pc:picChg>
        <pc:picChg chg="mod">
          <ac:chgData name="Arina Avtaeva" userId="001bc3ab-7850-4918-98fc-88e6d30d0bc2" providerId="ADAL" clId="{DDB5F9FD-5EC1-49D4-892D-AC76DF4CE3D9}" dt="2026-01-30T12:18:38.014" v="97" actId="1076"/>
          <ac:picMkLst>
            <pc:docMk/>
            <pc:sldMk cId="331625243" sldId="346"/>
            <ac:picMk id="59" creationId="{1E0F591E-D1F3-2565-4B14-AA4F9D022B29}"/>
          </ac:picMkLst>
        </pc:picChg>
        <pc:picChg chg="mod">
          <ac:chgData name="Arina Avtaeva" userId="001bc3ab-7850-4918-98fc-88e6d30d0bc2" providerId="ADAL" clId="{DDB5F9FD-5EC1-49D4-892D-AC76DF4CE3D9}" dt="2026-01-30T12:23:39.385" v="223" actId="167"/>
          <ac:picMkLst>
            <pc:docMk/>
            <pc:sldMk cId="331625243" sldId="346"/>
            <ac:picMk id="6148" creationId="{5A5C22D1-0643-CCC5-F9E7-D47DA8476373}"/>
          </ac:picMkLst>
        </pc:picChg>
        <pc:picChg chg="mod">
          <ac:chgData name="Arina Avtaeva" userId="001bc3ab-7850-4918-98fc-88e6d30d0bc2" providerId="ADAL" clId="{DDB5F9FD-5EC1-49D4-892D-AC76DF4CE3D9}" dt="2026-01-30T12:18:13.114" v="57" actId="1076"/>
          <ac:picMkLst>
            <pc:docMk/>
            <pc:sldMk cId="331625243" sldId="346"/>
            <ac:picMk id="6158" creationId="{152A736D-0FDB-0B3D-31F9-F971F8B54B0F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1-31T10:13:36.622" v="777"/>
        <pc:sldMkLst>
          <pc:docMk/>
          <pc:sldMk cId="345308901" sldId="347"/>
        </pc:sldMkLst>
        <pc:spChg chg="mod">
          <ac:chgData name="Arina Avtaeva" userId="001bc3ab-7850-4918-98fc-88e6d30d0bc2" providerId="ADAL" clId="{DDB5F9FD-5EC1-49D4-892D-AC76DF4CE3D9}" dt="2026-01-31T10:13:18.235" v="776" actId="20577"/>
          <ac:spMkLst>
            <pc:docMk/>
            <pc:sldMk cId="345308901" sldId="347"/>
            <ac:spMk id="5" creationId="{FAA4FA1E-E13B-6151-3180-62C1721D1FE2}"/>
          </ac:spMkLst>
        </pc:spChg>
        <pc:spChg chg="mod">
          <ac:chgData name="Arina Avtaeva" userId="001bc3ab-7850-4918-98fc-88e6d30d0bc2" providerId="ADAL" clId="{DDB5F9FD-5EC1-49D4-892D-AC76DF4CE3D9}" dt="2026-01-31T10:09:44.558" v="750" actId="20577"/>
          <ac:spMkLst>
            <pc:docMk/>
            <pc:sldMk cId="345308901" sldId="347"/>
            <ac:spMk id="8" creationId="{C328067C-6724-E14B-505C-866840D4FEA9}"/>
          </ac:spMkLst>
        </pc:spChg>
        <pc:spChg chg="mod">
          <ac:chgData name="Arina Avtaeva" userId="001bc3ab-7850-4918-98fc-88e6d30d0bc2" providerId="ADAL" clId="{DDB5F9FD-5EC1-49D4-892D-AC76DF4CE3D9}" dt="2026-01-31T10:06:16.085" v="639" actId="1076"/>
          <ac:spMkLst>
            <pc:docMk/>
            <pc:sldMk cId="345308901" sldId="347"/>
            <ac:spMk id="11" creationId="{97EE5005-81F7-8C7B-629D-B477579D1260}"/>
          </ac:spMkLst>
        </pc:spChg>
        <pc:picChg chg="add mod">
          <ac:chgData name="Arina Avtaeva" userId="001bc3ab-7850-4918-98fc-88e6d30d0bc2" providerId="ADAL" clId="{DDB5F9FD-5EC1-49D4-892D-AC76DF4CE3D9}" dt="2026-01-31T10:03:26.711" v="613" actId="1076"/>
          <ac:picMkLst>
            <pc:docMk/>
            <pc:sldMk cId="345308901" sldId="347"/>
            <ac:picMk id="7" creationId="{5240E562-EB7A-6058-53A2-858A08C1D355}"/>
          </ac:picMkLst>
        </pc:picChg>
        <pc:picChg chg="add mod">
          <ac:chgData name="Arina Avtaeva" userId="001bc3ab-7850-4918-98fc-88e6d30d0bc2" providerId="ADAL" clId="{DDB5F9FD-5EC1-49D4-892D-AC76DF4CE3D9}" dt="2026-01-31T10:04:04.850" v="624" actId="1076"/>
          <ac:picMkLst>
            <pc:docMk/>
            <pc:sldMk cId="345308901" sldId="347"/>
            <ac:picMk id="14" creationId="{A2556F45-62E6-C054-4DA6-5C78217FEE68}"/>
          </ac:picMkLst>
        </pc:picChg>
        <pc:picChg chg="add mod">
          <ac:chgData name="Arina Avtaeva" userId="001bc3ab-7850-4918-98fc-88e6d30d0bc2" providerId="ADAL" clId="{DDB5F9FD-5EC1-49D4-892D-AC76DF4CE3D9}" dt="2026-01-31T10:03:31.881" v="616" actId="1076"/>
          <ac:picMkLst>
            <pc:docMk/>
            <pc:sldMk cId="345308901" sldId="347"/>
            <ac:picMk id="21" creationId="{9873516F-C966-4B7C-745B-CED1C0728968}"/>
          </ac:picMkLst>
        </pc:picChg>
        <pc:picChg chg="add mod">
          <ac:chgData name="Arina Avtaeva" userId="001bc3ab-7850-4918-98fc-88e6d30d0bc2" providerId="ADAL" clId="{DDB5F9FD-5EC1-49D4-892D-AC76DF4CE3D9}" dt="2026-01-31T10:03:55.881" v="622" actId="14100"/>
          <ac:picMkLst>
            <pc:docMk/>
            <pc:sldMk cId="345308901" sldId="347"/>
            <ac:picMk id="26" creationId="{F76072B2-F266-EC31-7DF4-2F5329977963}"/>
          </ac:picMkLst>
        </pc:picChg>
        <pc:picChg chg="add mod">
          <ac:chgData name="Arina Avtaeva" userId="001bc3ab-7850-4918-98fc-88e6d30d0bc2" providerId="ADAL" clId="{DDB5F9FD-5EC1-49D4-892D-AC76DF4CE3D9}" dt="2026-01-31T10:13:36.622" v="777"/>
          <ac:picMkLst>
            <pc:docMk/>
            <pc:sldMk cId="345308901" sldId="347"/>
            <ac:picMk id="28" creationId="{6A00EE11-51A8-B909-C641-310DC103BB61}"/>
          </ac:picMkLst>
        </pc:picChg>
        <pc:picChg chg="add mod">
          <ac:chgData name="Arina Avtaeva" userId="001bc3ab-7850-4918-98fc-88e6d30d0bc2" providerId="ADAL" clId="{DDB5F9FD-5EC1-49D4-892D-AC76DF4CE3D9}" dt="2026-01-31T10:12:54.570" v="762" actId="1076"/>
          <ac:picMkLst>
            <pc:docMk/>
            <pc:sldMk cId="345308901" sldId="347"/>
            <ac:picMk id="2050" creationId="{96E8A8C4-9A0C-9FD9-870C-A6C1B0CB98A6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08:41:33.993" v="975" actId="20577"/>
        <pc:sldMkLst>
          <pc:docMk/>
          <pc:sldMk cId="2520712379" sldId="348"/>
        </pc:sldMkLst>
        <pc:spChg chg="mod">
          <ac:chgData name="Arina Avtaeva" userId="001bc3ab-7850-4918-98fc-88e6d30d0bc2" providerId="ADAL" clId="{DDB5F9FD-5EC1-49D4-892D-AC76DF4CE3D9}" dt="2026-01-31T10:16:29.740" v="808" actId="14100"/>
          <ac:spMkLst>
            <pc:docMk/>
            <pc:sldMk cId="2520712379" sldId="348"/>
            <ac:spMk id="4" creationId="{30F3D1A8-270A-19F4-657B-4D0AF9D2B701}"/>
          </ac:spMkLst>
        </pc:spChg>
        <pc:spChg chg="mod">
          <ac:chgData name="Arina Avtaeva" userId="001bc3ab-7850-4918-98fc-88e6d30d0bc2" providerId="ADAL" clId="{DDB5F9FD-5EC1-49D4-892D-AC76DF4CE3D9}" dt="2026-01-31T10:14:43.421" v="802" actId="20577"/>
          <ac:spMkLst>
            <pc:docMk/>
            <pc:sldMk cId="2520712379" sldId="348"/>
            <ac:spMk id="5" creationId="{648BAC24-AAA0-9E10-F46F-2464177E0B1A}"/>
          </ac:spMkLst>
        </pc:spChg>
        <pc:spChg chg="mod">
          <ac:chgData name="Arina Avtaeva" userId="001bc3ab-7850-4918-98fc-88e6d30d0bc2" providerId="ADAL" clId="{DDB5F9FD-5EC1-49D4-892D-AC76DF4CE3D9}" dt="2026-02-01T08:41:33.993" v="975" actId="20577"/>
          <ac:spMkLst>
            <pc:docMk/>
            <pc:sldMk cId="2520712379" sldId="348"/>
            <ac:spMk id="8" creationId="{0B96BB4E-40DC-6BBF-C00F-50DF1C6B070E}"/>
          </ac:spMkLst>
        </pc:spChg>
        <pc:spChg chg="mod">
          <ac:chgData name="Arina Avtaeva" userId="001bc3ab-7850-4918-98fc-88e6d30d0bc2" providerId="ADAL" clId="{DDB5F9FD-5EC1-49D4-892D-AC76DF4CE3D9}" dt="2026-01-31T10:17:27.178" v="834" actId="20577"/>
          <ac:spMkLst>
            <pc:docMk/>
            <pc:sldMk cId="2520712379" sldId="348"/>
            <ac:spMk id="11" creationId="{CC5CA9BE-217A-1523-FFAB-23A67698403F}"/>
          </ac:spMkLst>
        </pc:spChg>
        <pc:picChg chg="add mod">
          <ac:chgData name="Arina Avtaeva" userId="001bc3ab-7850-4918-98fc-88e6d30d0bc2" providerId="ADAL" clId="{DDB5F9FD-5EC1-49D4-892D-AC76DF4CE3D9}" dt="2026-01-31T10:14:36.777" v="798" actId="14100"/>
          <ac:picMkLst>
            <pc:docMk/>
            <pc:sldMk cId="2520712379" sldId="348"/>
            <ac:picMk id="12" creationId="{F72DA3E4-B203-DCB7-E4BC-DFE83BBF5F4B}"/>
          </ac:picMkLst>
        </pc:picChg>
        <pc:picChg chg="add mod">
          <ac:chgData name="Arina Avtaeva" userId="001bc3ab-7850-4918-98fc-88e6d30d0bc2" providerId="ADAL" clId="{DDB5F9FD-5EC1-49D4-892D-AC76DF4CE3D9}" dt="2026-01-31T10:14:30.389" v="795" actId="1076"/>
          <ac:picMkLst>
            <pc:docMk/>
            <pc:sldMk cId="2520712379" sldId="348"/>
            <ac:picMk id="18" creationId="{7F116599-5E8D-5A49-F74A-57C4D2143722}"/>
          </ac:picMkLst>
        </pc:picChg>
        <pc:picChg chg="add mod">
          <ac:chgData name="Arina Avtaeva" userId="001bc3ab-7850-4918-98fc-88e6d30d0bc2" providerId="ADAL" clId="{DDB5F9FD-5EC1-49D4-892D-AC76DF4CE3D9}" dt="2026-01-31T10:14:48.494" v="803"/>
          <ac:picMkLst>
            <pc:docMk/>
            <pc:sldMk cId="2520712379" sldId="348"/>
            <ac:picMk id="19" creationId="{84B8BFD1-DF15-45D1-C2F1-3CF1F17B9EF6}"/>
          </ac:picMkLst>
        </pc:picChg>
        <pc:picChg chg="add mod">
          <ac:chgData name="Arina Avtaeva" userId="001bc3ab-7850-4918-98fc-88e6d30d0bc2" providerId="ADAL" clId="{DDB5F9FD-5EC1-49D4-892D-AC76DF4CE3D9}" dt="2026-01-31T10:18:09.631" v="837" actId="14100"/>
          <ac:picMkLst>
            <pc:docMk/>
            <pc:sldMk cId="2520712379" sldId="348"/>
            <ac:picMk id="3074" creationId="{3EDBE8A2-EB94-D7AE-ACF0-325028337D67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09:28:29.601" v="2109" actId="1076"/>
        <pc:sldMkLst>
          <pc:docMk/>
          <pc:sldMk cId="1447052771" sldId="349"/>
        </pc:sldMkLst>
        <pc:spChg chg="mod">
          <ac:chgData name="Arina Avtaeva" userId="001bc3ab-7850-4918-98fc-88e6d30d0bc2" providerId="ADAL" clId="{DDB5F9FD-5EC1-49D4-892D-AC76DF4CE3D9}" dt="2026-02-01T08:50:50.585" v="1073" actId="20577"/>
          <ac:spMkLst>
            <pc:docMk/>
            <pc:sldMk cId="1447052771" sldId="349"/>
            <ac:spMk id="5" creationId="{25FF2938-4D02-325B-BF4F-B40B19376CA9}"/>
          </ac:spMkLst>
        </pc:spChg>
        <pc:spChg chg="mod">
          <ac:chgData name="Arina Avtaeva" userId="001bc3ab-7850-4918-98fc-88e6d30d0bc2" providerId="ADAL" clId="{DDB5F9FD-5EC1-49D4-892D-AC76DF4CE3D9}" dt="2026-02-01T08:52:10.311" v="1238" actId="20577"/>
          <ac:spMkLst>
            <pc:docMk/>
            <pc:sldMk cId="1447052771" sldId="349"/>
            <ac:spMk id="8" creationId="{CF82DECC-9FD1-F5F9-1DB3-F1F2337E51D4}"/>
          </ac:spMkLst>
        </pc:spChg>
        <pc:spChg chg="mod">
          <ac:chgData name="Arina Avtaeva" userId="001bc3ab-7850-4918-98fc-88e6d30d0bc2" providerId="ADAL" clId="{DDB5F9FD-5EC1-49D4-892D-AC76DF4CE3D9}" dt="2026-02-01T08:50:35.314" v="1054" actId="20577"/>
          <ac:spMkLst>
            <pc:docMk/>
            <pc:sldMk cId="1447052771" sldId="349"/>
            <ac:spMk id="11" creationId="{E297728D-EF21-77A5-EFB5-F307BC3A8718}"/>
          </ac:spMkLst>
        </pc:spChg>
        <pc:picChg chg="add del mod">
          <ac:chgData name="Arina Avtaeva" userId="001bc3ab-7850-4918-98fc-88e6d30d0bc2" providerId="ADAL" clId="{DDB5F9FD-5EC1-49D4-892D-AC76DF4CE3D9}" dt="2026-02-01T08:47:46.250" v="999" actId="478"/>
          <ac:picMkLst>
            <pc:docMk/>
            <pc:sldMk cId="1447052771" sldId="349"/>
            <ac:picMk id="7" creationId="{6E3626A5-7DC3-5B09-F567-3BA364DC75CE}"/>
          </ac:picMkLst>
        </pc:picChg>
        <pc:picChg chg="add mod">
          <ac:chgData name="Arina Avtaeva" userId="001bc3ab-7850-4918-98fc-88e6d30d0bc2" providerId="ADAL" clId="{DDB5F9FD-5EC1-49D4-892D-AC76DF4CE3D9}" dt="2026-02-01T08:48:55.133" v="1022" actId="14100"/>
          <ac:picMkLst>
            <pc:docMk/>
            <pc:sldMk cId="1447052771" sldId="349"/>
            <ac:picMk id="10" creationId="{D419EBAE-11D8-DAFD-D808-7C8E8FACDA4C}"/>
          </ac:picMkLst>
        </pc:picChg>
        <pc:picChg chg="del">
          <ac:chgData name="Arina Avtaeva" userId="001bc3ab-7850-4918-98fc-88e6d30d0bc2" providerId="ADAL" clId="{DDB5F9FD-5EC1-49D4-892D-AC76DF4CE3D9}" dt="2026-02-01T08:46:23.985" v="979" actId="478"/>
          <ac:picMkLst>
            <pc:docMk/>
            <pc:sldMk cId="1447052771" sldId="349"/>
            <ac:picMk id="12" creationId="{8B779891-51C6-90D4-B603-6DAFFB0AE0AB}"/>
          </ac:picMkLst>
        </pc:picChg>
        <pc:picChg chg="add mod">
          <ac:chgData name="Arina Avtaeva" userId="001bc3ab-7850-4918-98fc-88e6d30d0bc2" providerId="ADAL" clId="{DDB5F9FD-5EC1-49D4-892D-AC76DF4CE3D9}" dt="2026-02-01T08:48:51.752" v="1021" actId="1076"/>
          <ac:picMkLst>
            <pc:docMk/>
            <pc:sldMk cId="1447052771" sldId="349"/>
            <ac:picMk id="14" creationId="{0A60C5EC-F625-AC12-6EBF-8F7B2F63368D}"/>
          </ac:picMkLst>
        </pc:picChg>
        <pc:picChg chg="add mod">
          <ac:chgData name="Arina Avtaeva" userId="001bc3ab-7850-4918-98fc-88e6d30d0bc2" providerId="ADAL" clId="{DDB5F9FD-5EC1-49D4-892D-AC76DF4CE3D9}" dt="2026-02-01T08:49:20.773" v="1031" actId="1076"/>
          <ac:picMkLst>
            <pc:docMk/>
            <pc:sldMk cId="1447052771" sldId="349"/>
            <ac:picMk id="17" creationId="{FCA2F0BD-9E2E-848D-9088-8B4B6C264693}"/>
          </ac:picMkLst>
        </pc:picChg>
        <pc:picChg chg="del">
          <ac:chgData name="Arina Avtaeva" userId="001bc3ab-7850-4918-98fc-88e6d30d0bc2" providerId="ADAL" clId="{DDB5F9FD-5EC1-49D4-892D-AC76DF4CE3D9}" dt="2026-02-01T08:46:23.477" v="978" actId="478"/>
          <ac:picMkLst>
            <pc:docMk/>
            <pc:sldMk cId="1447052771" sldId="349"/>
            <ac:picMk id="18" creationId="{DCD2676D-0AF2-F395-B59E-392F1A776CBC}"/>
          </ac:picMkLst>
        </pc:picChg>
        <pc:picChg chg="del">
          <ac:chgData name="Arina Avtaeva" userId="001bc3ab-7850-4918-98fc-88e6d30d0bc2" providerId="ADAL" clId="{DDB5F9FD-5EC1-49D4-892D-AC76DF4CE3D9}" dt="2026-02-01T08:52:18.349" v="1239" actId="478"/>
          <ac:picMkLst>
            <pc:docMk/>
            <pc:sldMk cId="1447052771" sldId="349"/>
            <ac:picMk id="19" creationId="{C29A9D3D-64F6-728A-3606-0418A833AD6D}"/>
          </ac:picMkLst>
        </pc:picChg>
        <pc:picChg chg="add mod">
          <ac:chgData name="Arina Avtaeva" userId="001bc3ab-7850-4918-98fc-88e6d30d0bc2" providerId="ADAL" clId="{DDB5F9FD-5EC1-49D4-892D-AC76DF4CE3D9}" dt="2026-02-01T09:28:29.601" v="2109" actId="1076"/>
          <ac:picMkLst>
            <pc:docMk/>
            <pc:sldMk cId="1447052771" sldId="349"/>
            <ac:picMk id="20" creationId="{8121E7FF-D3A7-48BF-77CC-FC4171ED35DA}"/>
          </ac:picMkLst>
        </pc:picChg>
        <pc:picChg chg="del">
          <ac:chgData name="Arina Avtaeva" userId="001bc3ab-7850-4918-98fc-88e6d30d0bc2" providerId="ADAL" clId="{DDB5F9FD-5EC1-49D4-892D-AC76DF4CE3D9}" dt="2026-02-01T08:46:22.939" v="977" actId="478"/>
          <ac:picMkLst>
            <pc:docMk/>
            <pc:sldMk cId="1447052771" sldId="349"/>
            <ac:picMk id="3074" creationId="{81555980-A7C6-D1A8-9B17-86587EDCAE03}"/>
          </ac:picMkLst>
        </pc:picChg>
      </pc:sldChg>
      <pc:sldChg chg="addSp delSp modSp add mod ord">
        <pc:chgData name="Arina Avtaeva" userId="001bc3ab-7850-4918-98fc-88e6d30d0bc2" providerId="ADAL" clId="{DDB5F9FD-5EC1-49D4-892D-AC76DF4CE3D9}" dt="2026-02-01T09:21:38.619" v="1846" actId="20577"/>
        <pc:sldMkLst>
          <pc:docMk/>
          <pc:sldMk cId="1661251464" sldId="350"/>
        </pc:sldMkLst>
        <pc:spChg chg="mod">
          <ac:chgData name="Arina Avtaeva" userId="001bc3ab-7850-4918-98fc-88e6d30d0bc2" providerId="ADAL" clId="{DDB5F9FD-5EC1-49D4-892D-AC76DF4CE3D9}" dt="2026-02-01T08:57:52.938" v="1431" actId="20577"/>
          <ac:spMkLst>
            <pc:docMk/>
            <pc:sldMk cId="1661251464" sldId="350"/>
            <ac:spMk id="8" creationId="{C02EE448-8C92-BBC8-F892-B55360EDDD27}"/>
          </ac:spMkLst>
        </pc:spChg>
        <pc:spChg chg="mod">
          <ac:chgData name="Arina Avtaeva" userId="001bc3ab-7850-4918-98fc-88e6d30d0bc2" providerId="ADAL" clId="{DDB5F9FD-5EC1-49D4-892D-AC76DF4CE3D9}" dt="2026-02-01T09:21:38.619" v="1846" actId="20577"/>
          <ac:spMkLst>
            <pc:docMk/>
            <pc:sldMk cId="1661251464" sldId="350"/>
            <ac:spMk id="11" creationId="{8265B64D-EEF0-DD60-F46D-11FD6C7F4DC8}"/>
          </ac:spMkLst>
        </pc:spChg>
        <pc:spChg chg="add">
          <ac:chgData name="Arina Avtaeva" userId="001bc3ab-7850-4918-98fc-88e6d30d0bc2" providerId="ADAL" clId="{DDB5F9FD-5EC1-49D4-892D-AC76DF4CE3D9}" dt="2026-02-01T08:57:28.444" v="1410"/>
          <ac:spMkLst>
            <pc:docMk/>
            <pc:sldMk cId="1661251464" sldId="350"/>
            <ac:spMk id="13" creationId="{CD5BE970-0453-2F15-55D2-F851065C938A}"/>
          </ac:spMkLst>
        </pc:spChg>
        <pc:picChg chg="add mod ord">
          <ac:chgData name="Arina Avtaeva" userId="001bc3ab-7850-4918-98fc-88e6d30d0bc2" providerId="ADAL" clId="{DDB5F9FD-5EC1-49D4-892D-AC76DF4CE3D9}" dt="2026-02-01T08:53:22.238" v="1254" actId="166"/>
          <ac:picMkLst>
            <pc:docMk/>
            <pc:sldMk cId="1661251464" sldId="350"/>
            <ac:picMk id="7" creationId="{71848A96-ABF5-02FD-E340-CD90029E8974}"/>
          </ac:picMkLst>
        </pc:picChg>
        <pc:picChg chg="add mod">
          <ac:chgData name="Arina Avtaeva" userId="001bc3ab-7850-4918-98fc-88e6d30d0bc2" providerId="ADAL" clId="{DDB5F9FD-5EC1-49D4-892D-AC76DF4CE3D9}" dt="2026-02-01T08:53:18.788" v="1253" actId="1076"/>
          <ac:picMkLst>
            <pc:docMk/>
            <pc:sldMk cId="1661251464" sldId="350"/>
            <ac:picMk id="10" creationId="{64C8B0E3-DC6A-7C21-F3AB-463C8891FFDC}"/>
          </ac:picMkLst>
        </pc:picChg>
        <pc:picChg chg="del">
          <ac:chgData name="Arina Avtaeva" userId="001bc3ab-7850-4918-98fc-88e6d30d0bc2" providerId="ADAL" clId="{DDB5F9FD-5EC1-49D4-892D-AC76DF4CE3D9}" dt="2026-02-01T08:52:57.690" v="1245" actId="478"/>
          <ac:picMkLst>
            <pc:docMk/>
            <pc:sldMk cId="1661251464" sldId="350"/>
            <ac:picMk id="12" creationId="{A32E4907-C281-B702-D49B-31BFB1E914E5}"/>
          </ac:picMkLst>
        </pc:picChg>
        <pc:picChg chg="add mod">
          <ac:chgData name="Arina Avtaeva" userId="001bc3ab-7850-4918-98fc-88e6d30d0bc2" providerId="ADAL" clId="{DDB5F9FD-5EC1-49D4-892D-AC76DF4CE3D9}" dt="2026-02-01T08:57:36.437" v="1413" actId="14100"/>
          <ac:picMkLst>
            <pc:docMk/>
            <pc:sldMk cId="1661251464" sldId="350"/>
            <ac:picMk id="14" creationId="{A9D837B9-2B8C-E79E-D8E4-03A35E61894F}"/>
          </ac:picMkLst>
        </pc:picChg>
        <pc:picChg chg="del">
          <ac:chgData name="Arina Avtaeva" userId="001bc3ab-7850-4918-98fc-88e6d30d0bc2" providerId="ADAL" clId="{DDB5F9FD-5EC1-49D4-892D-AC76DF4CE3D9}" dt="2026-02-01T08:52:56.853" v="1244" actId="478"/>
          <ac:picMkLst>
            <pc:docMk/>
            <pc:sldMk cId="1661251464" sldId="350"/>
            <ac:picMk id="18" creationId="{C972393E-D352-68E4-D967-43FA3913200C}"/>
          </ac:picMkLst>
        </pc:picChg>
        <pc:picChg chg="del">
          <ac:chgData name="Arina Avtaeva" userId="001bc3ab-7850-4918-98fc-88e6d30d0bc2" providerId="ADAL" clId="{DDB5F9FD-5EC1-49D4-892D-AC76DF4CE3D9}" dt="2026-02-01T08:52:56.250" v="1243" actId="478"/>
          <ac:picMkLst>
            <pc:docMk/>
            <pc:sldMk cId="1661251464" sldId="350"/>
            <ac:picMk id="3074" creationId="{F5010DEB-2294-C199-9CAE-C490FC415AD5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09:14:53.426" v="1753" actId="27636"/>
        <pc:sldMkLst>
          <pc:docMk/>
          <pc:sldMk cId="3159699244" sldId="351"/>
        </pc:sldMkLst>
        <pc:spChg chg="mod">
          <ac:chgData name="Arina Avtaeva" userId="001bc3ab-7850-4918-98fc-88e6d30d0bc2" providerId="ADAL" clId="{DDB5F9FD-5EC1-49D4-892D-AC76DF4CE3D9}" dt="2026-02-01T09:14:53.426" v="1753" actId="27636"/>
          <ac:spMkLst>
            <pc:docMk/>
            <pc:sldMk cId="3159699244" sldId="351"/>
            <ac:spMk id="8" creationId="{ABD5193C-0958-172E-0A98-95A9534D67BA}"/>
          </ac:spMkLst>
        </pc:spChg>
        <pc:spChg chg="mod">
          <ac:chgData name="Arina Avtaeva" userId="001bc3ab-7850-4918-98fc-88e6d30d0bc2" providerId="ADAL" clId="{DDB5F9FD-5EC1-49D4-892D-AC76DF4CE3D9}" dt="2026-02-01T09:05:57.417" v="1493"/>
          <ac:spMkLst>
            <pc:docMk/>
            <pc:sldMk cId="3159699244" sldId="351"/>
            <ac:spMk id="11" creationId="{0285315C-25CB-AFE6-3339-7FEDBEBE66BF}"/>
          </ac:spMkLst>
        </pc:spChg>
        <pc:picChg chg="add mod">
          <ac:chgData name="Arina Avtaeva" userId="001bc3ab-7850-4918-98fc-88e6d30d0bc2" providerId="ADAL" clId="{DDB5F9FD-5EC1-49D4-892D-AC76DF4CE3D9}" dt="2026-02-01T09:02:18.398" v="1443" actId="1076"/>
          <ac:picMkLst>
            <pc:docMk/>
            <pc:sldMk cId="3159699244" sldId="351"/>
            <ac:picMk id="2" creationId="{558BB59E-205B-299A-1985-875C49F404F6}"/>
          </ac:picMkLst>
        </pc:picChg>
        <pc:picChg chg="del">
          <ac:chgData name="Arina Avtaeva" userId="001bc3ab-7850-4918-98fc-88e6d30d0bc2" providerId="ADAL" clId="{DDB5F9FD-5EC1-49D4-892D-AC76DF4CE3D9}" dt="2026-02-01T09:01:46.724" v="1434" actId="478"/>
          <ac:picMkLst>
            <pc:docMk/>
            <pc:sldMk cId="3159699244" sldId="351"/>
            <ac:picMk id="7" creationId="{2D970DD7-7B15-8138-E158-4AA4A7B3432C}"/>
          </ac:picMkLst>
        </pc:picChg>
        <pc:picChg chg="add del mod">
          <ac:chgData name="Arina Avtaeva" userId="001bc3ab-7850-4918-98fc-88e6d30d0bc2" providerId="ADAL" clId="{DDB5F9FD-5EC1-49D4-892D-AC76DF4CE3D9}" dt="2026-02-01T09:04:58.008" v="1477" actId="478"/>
          <ac:picMkLst>
            <pc:docMk/>
            <pc:sldMk cId="3159699244" sldId="351"/>
            <ac:picMk id="9" creationId="{572E89EB-ED0E-C7E8-1341-10EBA51767B0}"/>
          </ac:picMkLst>
        </pc:picChg>
        <pc:picChg chg="del">
          <ac:chgData name="Arina Avtaeva" userId="001bc3ab-7850-4918-98fc-88e6d30d0bc2" providerId="ADAL" clId="{DDB5F9FD-5EC1-49D4-892D-AC76DF4CE3D9}" dt="2026-02-01T09:01:45.627" v="1433" actId="478"/>
          <ac:picMkLst>
            <pc:docMk/>
            <pc:sldMk cId="3159699244" sldId="351"/>
            <ac:picMk id="10" creationId="{CA25D8C2-DE39-6FB0-8470-6509DCD14190}"/>
          </ac:picMkLst>
        </pc:picChg>
        <pc:picChg chg="add mod">
          <ac:chgData name="Arina Avtaeva" userId="001bc3ab-7850-4918-98fc-88e6d30d0bc2" providerId="ADAL" clId="{DDB5F9FD-5EC1-49D4-892D-AC76DF4CE3D9}" dt="2026-02-01T09:05:05.673" v="1480" actId="14100"/>
          <ac:picMkLst>
            <pc:docMk/>
            <pc:sldMk cId="3159699244" sldId="351"/>
            <ac:picMk id="12" creationId="{94BC11D6-2C7E-6EBB-6F16-A8894FA202BA}"/>
          </ac:picMkLst>
        </pc:picChg>
        <pc:picChg chg="add mod">
          <ac:chgData name="Arina Avtaeva" userId="001bc3ab-7850-4918-98fc-88e6d30d0bc2" providerId="ADAL" clId="{DDB5F9FD-5EC1-49D4-892D-AC76DF4CE3D9}" dt="2026-02-01T09:05:03.511" v="1479" actId="14100"/>
          <ac:picMkLst>
            <pc:docMk/>
            <pc:sldMk cId="3159699244" sldId="351"/>
            <ac:picMk id="13" creationId="{BA8F0EFE-1703-7870-EC9F-3441B0437E81}"/>
          </ac:picMkLst>
        </pc:picChg>
        <pc:picChg chg="del">
          <ac:chgData name="Arina Avtaeva" userId="001bc3ab-7850-4918-98fc-88e6d30d0bc2" providerId="ADAL" clId="{DDB5F9FD-5EC1-49D4-892D-AC76DF4CE3D9}" dt="2026-02-01T09:01:48.128" v="1435" actId="478"/>
          <ac:picMkLst>
            <pc:docMk/>
            <pc:sldMk cId="3159699244" sldId="351"/>
            <ac:picMk id="14" creationId="{D4C65A75-7E72-0A06-438D-CF0A04CF9F98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1:12:21.450" v="2543" actId="1076"/>
        <pc:sldMkLst>
          <pc:docMk/>
          <pc:sldMk cId="375875909" sldId="352"/>
        </pc:sldMkLst>
        <pc:spChg chg="mod">
          <ac:chgData name="Arina Avtaeva" userId="001bc3ab-7850-4918-98fc-88e6d30d0bc2" providerId="ADAL" clId="{DDB5F9FD-5EC1-49D4-892D-AC76DF4CE3D9}" dt="2026-02-01T11:12:13.914" v="2541" actId="1076"/>
          <ac:spMkLst>
            <pc:docMk/>
            <pc:sldMk cId="375875909" sldId="352"/>
            <ac:spMk id="4" creationId="{39098C7F-DFF8-7F13-55BF-51F225A59466}"/>
          </ac:spMkLst>
        </pc:spChg>
        <pc:spChg chg="mod">
          <ac:chgData name="Arina Avtaeva" userId="001bc3ab-7850-4918-98fc-88e6d30d0bc2" providerId="ADAL" clId="{DDB5F9FD-5EC1-49D4-892D-AC76DF4CE3D9}" dt="2026-02-01T09:23:40.869" v="2066" actId="20577"/>
          <ac:spMkLst>
            <pc:docMk/>
            <pc:sldMk cId="375875909" sldId="352"/>
            <ac:spMk id="8" creationId="{2CF4EB99-5BC9-4993-E1BA-E1CA24C01B72}"/>
          </ac:spMkLst>
        </pc:spChg>
        <pc:spChg chg="mod">
          <ac:chgData name="Arina Avtaeva" userId="001bc3ab-7850-4918-98fc-88e6d30d0bc2" providerId="ADAL" clId="{DDB5F9FD-5EC1-49D4-892D-AC76DF4CE3D9}" dt="2026-02-01T11:12:19.079" v="2542" actId="1076"/>
          <ac:spMkLst>
            <pc:docMk/>
            <pc:sldMk cId="375875909" sldId="352"/>
            <ac:spMk id="11" creationId="{C6B9E9B1-68C0-0B74-3AFD-CCD0647D607E}"/>
          </ac:spMkLst>
        </pc:spChg>
        <pc:picChg chg="del">
          <ac:chgData name="Arina Avtaeva" userId="001bc3ab-7850-4918-98fc-88e6d30d0bc2" providerId="ADAL" clId="{DDB5F9FD-5EC1-49D4-892D-AC76DF4CE3D9}" dt="2026-02-01T09:01:53.753" v="1438" actId="478"/>
          <ac:picMkLst>
            <pc:docMk/>
            <pc:sldMk cId="375875909" sldId="352"/>
            <ac:picMk id="7" creationId="{A3C63834-0290-6C8B-D43A-DBE9CCA43A32}"/>
          </ac:picMkLst>
        </pc:picChg>
        <pc:picChg chg="add mod modCrop">
          <ac:chgData name="Arina Avtaeva" userId="001bc3ab-7850-4918-98fc-88e6d30d0bc2" providerId="ADAL" clId="{DDB5F9FD-5EC1-49D4-892D-AC76DF4CE3D9}" dt="2026-02-01T09:19:32.186" v="1803"/>
          <ac:picMkLst>
            <pc:docMk/>
            <pc:sldMk cId="375875909" sldId="352"/>
            <ac:picMk id="9" creationId="{593F4CE4-5BCA-287B-50DF-EDCD53CCF3B0}"/>
          </ac:picMkLst>
        </pc:picChg>
        <pc:picChg chg="del">
          <ac:chgData name="Arina Avtaeva" userId="001bc3ab-7850-4918-98fc-88e6d30d0bc2" providerId="ADAL" clId="{DDB5F9FD-5EC1-49D4-892D-AC76DF4CE3D9}" dt="2026-02-01T09:01:53.191" v="1437" actId="478"/>
          <ac:picMkLst>
            <pc:docMk/>
            <pc:sldMk cId="375875909" sldId="352"/>
            <ac:picMk id="10" creationId="{D15FC117-0268-4858-0EE3-65FF250BFF74}"/>
          </ac:picMkLst>
        </pc:picChg>
        <pc:picChg chg="add mod modCrop">
          <ac:chgData name="Arina Avtaeva" userId="001bc3ab-7850-4918-98fc-88e6d30d0bc2" providerId="ADAL" clId="{DDB5F9FD-5EC1-49D4-892D-AC76DF4CE3D9}" dt="2026-02-01T09:18:58.851" v="1795" actId="1076"/>
          <ac:picMkLst>
            <pc:docMk/>
            <pc:sldMk cId="375875909" sldId="352"/>
            <ac:picMk id="13" creationId="{C45F94B1-8457-6D1D-16DD-EA17073DA520}"/>
          </ac:picMkLst>
        </pc:picChg>
        <pc:picChg chg="del">
          <ac:chgData name="Arina Avtaeva" userId="001bc3ab-7850-4918-98fc-88e6d30d0bc2" providerId="ADAL" clId="{DDB5F9FD-5EC1-49D4-892D-AC76DF4CE3D9}" dt="2026-02-01T09:01:54.817" v="1439" actId="478"/>
          <ac:picMkLst>
            <pc:docMk/>
            <pc:sldMk cId="375875909" sldId="352"/>
            <ac:picMk id="14" creationId="{50DA3731-5C67-F4D3-68D3-CCFC848C2812}"/>
          </ac:picMkLst>
        </pc:picChg>
        <pc:picChg chg="add mod modCrop">
          <ac:chgData name="Arina Avtaeva" userId="001bc3ab-7850-4918-98fc-88e6d30d0bc2" providerId="ADAL" clId="{DDB5F9FD-5EC1-49D4-892D-AC76DF4CE3D9}" dt="2026-02-01T09:20:07.938" v="1818"/>
          <ac:picMkLst>
            <pc:docMk/>
            <pc:sldMk cId="375875909" sldId="352"/>
            <ac:picMk id="17" creationId="{3865E788-DD2A-2C4E-D12C-8E28764D0EDE}"/>
          </ac:picMkLst>
        </pc:picChg>
        <pc:picChg chg="add mod">
          <ac:chgData name="Arina Avtaeva" userId="001bc3ab-7850-4918-98fc-88e6d30d0bc2" providerId="ADAL" clId="{DDB5F9FD-5EC1-49D4-892D-AC76DF4CE3D9}" dt="2026-02-01T11:12:21.450" v="2543" actId="1076"/>
          <ac:picMkLst>
            <pc:docMk/>
            <pc:sldMk cId="375875909" sldId="352"/>
            <ac:picMk id="7170" creationId="{F97E2E2B-38E1-6781-C70A-5CE8FC9C08AA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1:09:32.436" v="2220" actId="14100"/>
        <pc:sldMkLst>
          <pc:docMk/>
          <pc:sldMk cId="234209722" sldId="353"/>
        </pc:sldMkLst>
        <pc:spChg chg="mod">
          <ac:chgData name="Arina Avtaeva" userId="001bc3ab-7850-4918-98fc-88e6d30d0bc2" providerId="ADAL" clId="{DDB5F9FD-5EC1-49D4-892D-AC76DF4CE3D9}" dt="2026-02-01T11:09:32.436" v="2220" actId="14100"/>
          <ac:spMkLst>
            <pc:docMk/>
            <pc:sldMk cId="234209722" sldId="353"/>
            <ac:spMk id="4" creationId="{4EB6D12D-7832-6E9B-2951-4375B20734C2}"/>
          </ac:spMkLst>
        </pc:spChg>
        <pc:spChg chg="mod">
          <ac:chgData name="Arina Avtaeva" userId="001bc3ab-7850-4918-98fc-88e6d30d0bc2" providerId="ADAL" clId="{DDB5F9FD-5EC1-49D4-892D-AC76DF4CE3D9}" dt="2026-02-01T09:26:35.640" v="2104" actId="20577"/>
          <ac:spMkLst>
            <pc:docMk/>
            <pc:sldMk cId="234209722" sldId="353"/>
            <ac:spMk id="5" creationId="{78ADA576-3A6A-BECB-1DBA-B0DDE94F3277}"/>
          </ac:spMkLst>
        </pc:spChg>
        <pc:spChg chg="mod">
          <ac:chgData name="Arina Avtaeva" userId="001bc3ab-7850-4918-98fc-88e6d30d0bc2" providerId="ADAL" clId="{DDB5F9FD-5EC1-49D4-892D-AC76DF4CE3D9}" dt="2026-02-01T09:30:41.276" v="2150" actId="27636"/>
          <ac:spMkLst>
            <pc:docMk/>
            <pc:sldMk cId="234209722" sldId="353"/>
            <ac:spMk id="8" creationId="{FCB2740A-A2FF-E891-6C64-05274521E68F}"/>
          </ac:spMkLst>
        </pc:spChg>
        <pc:spChg chg="mod">
          <ac:chgData name="Arina Avtaeva" userId="001bc3ab-7850-4918-98fc-88e6d30d0bc2" providerId="ADAL" clId="{DDB5F9FD-5EC1-49D4-892D-AC76DF4CE3D9}" dt="2026-02-01T09:31:04.868" v="2154" actId="20577"/>
          <ac:spMkLst>
            <pc:docMk/>
            <pc:sldMk cId="234209722" sldId="353"/>
            <ac:spMk id="11" creationId="{F7D72AFD-674C-01EE-FD31-FE7DF2EC0280}"/>
          </ac:spMkLst>
        </pc:spChg>
        <pc:picChg chg="add mod">
          <ac:chgData name="Arina Avtaeva" userId="001bc3ab-7850-4918-98fc-88e6d30d0bc2" providerId="ADAL" clId="{DDB5F9FD-5EC1-49D4-892D-AC76DF4CE3D9}" dt="2026-02-01T09:25:49.172" v="2076" actId="1076"/>
          <ac:picMkLst>
            <pc:docMk/>
            <pc:sldMk cId="234209722" sldId="353"/>
            <ac:picMk id="2" creationId="{4933D4C2-C23B-383C-DC41-A5BF138E9F3C}"/>
          </ac:picMkLst>
        </pc:picChg>
        <pc:picChg chg="add mod">
          <ac:chgData name="Arina Avtaeva" userId="001bc3ab-7850-4918-98fc-88e6d30d0bc2" providerId="ADAL" clId="{DDB5F9FD-5EC1-49D4-892D-AC76DF4CE3D9}" dt="2026-02-01T09:26:04.533" v="2079" actId="1076"/>
          <ac:picMkLst>
            <pc:docMk/>
            <pc:sldMk cId="234209722" sldId="353"/>
            <ac:picMk id="7" creationId="{9A8E8CCF-6576-84A3-0085-8A210E558A88}"/>
          </ac:picMkLst>
        </pc:picChg>
        <pc:picChg chg="del">
          <ac:chgData name="Arina Avtaeva" userId="001bc3ab-7850-4918-98fc-88e6d30d0bc2" providerId="ADAL" clId="{DDB5F9FD-5EC1-49D4-892D-AC76DF4CE3D9}" dt="2026-02-01T09:25:15.800" v="2071" actId="478"/>
          <ac:picMkLst>
            <pc:docMk/>
            <pc:sldMk cId="234209722" sldId="353"/>
            <ac:picMk id="9" creationId="{1728E02E-2C89-0ADD-598A-E5AB8BA98ABB}"/>
          </ac:picMkLst>
        </pc:picChg>
        <pc:picChg chg="add mod">
          <ac:chgData name="Arina Avtaeva" userId="001bc3ab-7850-4918-98fc-88e6d30d0bc2" providerId="ADAL" clId="{DDB5F9FD-5EC1-49D4-892D-AC76DF4CE3D9}" dt="2026-02-01T09:26:45.077" v="2105"/>
          <ac:picMkLst>
            <pc:docMk/>
            <pc:sldMk cId="234209722" sldId="353"/>
            <ac:picMk id="10" creationId="{76385D29-1796-1A9B-AAB7-0C99E5A0F232}"/>
          </ac:picMkLst>
        </pc:picChg>
        <pc:picChg chg="add mod">
          <ac:chgData name="Arina Avtaeva" userId="001bc3ab-7850-4918-98fc-88e6d30d0bc2" providerId="ADAL" clId="{DDB5F9FD-5EC1-49D4-892D-AC76DF4CE3D9}" dt="2026-02-01T09:26:50.151" v="2107"/>
          <ac:picMkLst>
            <pc:docMk/>
            <pc:sldMk cId="234209722" sldId="353"/>
            <ac:picMk id="12" creationId="{813D55F8-4645-125E-8FFC-5B601CC33E71}"/>
          </ac:picMkLst>
        </pc:picChg>
        <pc:picChg chg="del">
          <ac:chgData name="Arina Avtaeva" userId="001bc3ab-7850-4918-98fc-88e6d30d0bc2" providerId="ADAL" clId="{DDB5F9FD-5EC1-49D4-892D-AC76DF4CE3D9}" dt="2026-02-01T09:25:16.257" v="2072" actId="478"/>
          <ac:picMkLst>
            <pc:docMk/>
            <pc:sldMk cId="234209722" sldId="353"/>
            <ac:picMk id="13" creationId="{9213E52B-F8E1-8C8B-28EA-BE0B3A6A68F5}"/>
          </ac:picMkLst>
        </pc:picChg>
        <pc:picChg chg="del">
          <ac:chgData name="Arina Avtaeva" userId="001bc3ab-7850-4918-98fc-88e6d30d0bc2" providerId="ADAL" clId="{DDB5F9FD-5EC1-49D4-892D-AC76DF4CE3D9}" dt="2026-02-01T09:25:16.876" v="2073" actId="478"/>
          <ac:picMkLst>
            <pc:docMk/>
            <pc:sldMk cId="234209722" sldId="353"/>
            <ac:picMk id="17" creationId="{EE7E6BB4-5C2C-F25B-2DFD-3C3CA3046B2A}"/>
          </ac:picMkLst>
        </pc:picChg>
        <pc:picChg chg="del">
          <ac:chgData name="Arina Avtaeva" userId="001bc3ab-7850-4918-98fc-88e6d30d0bc2" providerId="ADAL" clId="{DDB5F9FD-5EC1-49D4-892D-AC76DF4CE3D9}" dt="2026-02-01T09:26:49.122" v="2106" actId="478"/>
          <ac:picMkLst>
            <pc:docMk/>
            <pc:sldMk cId="234209722" sldId="353"/>
            <ac:picMk id="19" creationId="{4EAB7580-1A60-5434-0985-06411DCE1864}"/>
          </ac:picMkLst>
        </pc:picChg>
        <pc:picChg chg="add mod">
          <ac:chgData name="Arina Avtaeva" userId="001bc3ab-7850-4918-98fc-88e6d30d0bc2" providerId="ADAL" clId="{DDB5F9FD-5EC1-49D4-892D-AC76DF4CE3D9}" dt="2026-02-01T09:29:32.133" v="2112" actId="1076"/>
          <ac:picMkLst>
            <pc:docMk/>
            <pc:sldMk cId="234209722" sldId="353"/>
            <ac:picMk id="6146" creationId="{61B00BBD-404A-EBCF-8E5A-9E061D233456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1:12:00.589" v="2540" actId="1076"/>
        <pc:sldMkLst>
          <pc:docMk/>
          <pc:sldMk cId="830519881" sldId="354"/>
        </pc:sldMkLst>
        <pc:spChg chg="mod">
          <ac:chgData name="Arina Avtaeva" userId="001bc3ab-7850-4918-98fc-88e6d30d0bc2" providerId="ADAL" clId="{DDB5F9FD-5EC1-49D4-892D-AC76DF4CE3D9}" dt="2026-02-01T11:11:57.807" v="2539" actId="1076"/>
          <ac:spMkLst>
            <pc:docMk/>
            <pc:sldMk cId="830519881" sldId="354"/>
            <ac:spMk id="4" creationId="{D4AA8D1B-F96E-A2AF-3A0D-486AE6507BD4}"/>
          </ac:spMkLst>
        </pc:spChg>
        <pc:spChg chg="mod">
          <ac:chgData name="Arina Avtaeva" userId="001bc3ab-7850-4918-98fc-88e6d30d0bc2" providerId="ADAL" clId="{DDB5F9FD-5EC1-49D4-892D-AC76DF4CE3D9}" dt="2026-02-01T11:11:50.047" v="2537" actId="20577"/>
          <ac:spMkLst>
            <pc:docMk/>
            <pc:sldMk cId="830519881" sldId="354"/>
            <ac:spMk id="8" creationId="{B3265F56-A07E-B897-C341-65F979670192}"/>
          </ac:spMkLst>
        </pc:spChg>
        <pc:spChg chg="mod">
          <ac:chgData name="Arina Avtaeva" userId="001bc3ab-7850-4918-98fc-88e6d30d0bc2" providerId="ADAL" clId="{DDB5F9FD-5EC1-49D4-892D-AC76DF4CE3D9}" dt="2026-02-01T11:11:54.110" v="2538" actId="1076"/>
          <ac:spMkLst>
            <pc:docMk/>
            <pc:sldMk cId="830519881" sldId="354"/>
            <ac:spMk id="11" creationId="{A3EE72E5-FA7E-35C5-1201-EAD047270561}"/>
          </ac:spMkLst>
        </pc:spChg>
        <pc:picChg chg="add mod">
          <ac:chgData name="Arina Avtaeva" userId="001bc3ab-7850-4918-98fc-88e6d30d0bc2" providerId="ADAL" clId="{DDB5F9FD-5EC1-49D4-892D-AC76DF4CE3D9}" dt="2026-02-01T11:12:00.589" v="2540" actId="1076"/>
          <ac:picMkLst>
            <pc:docMk/>
            <pc:sldMk cId="830519881" sldId="354"/>
            <ac:picMk id="2" creationId="{8902E304-565F-F7D5-FBFD-9DAC5AE610E4}"/>
          </ac:picMkLst>
        </pc:picChg>
        <pc:picChg chg="del">
          <ac:chgData name="Arina Avtaeva" userId="001bc3ab-7850-4918-98fc-88e6d30d0bc2" providerId="ADAL" clId="{DDB5F9FD-5EC1-49D4-892D-AC76DF4CE3D9}" dt="2026-02-01T09:31:35.114" v="2159" actId="478"/>
          <ac:picMkLst>
            <pc:docMk/>
            <pc:sldMk cId="830519881" sldId="354"/>
            <ac:picMk id="2" creationId="{A168A73C-66D1-F456-2E8B-9EFDE7B93925}"/>
          </ac:picMkLst>
        </pc:picChg>
        <pc:picChg chg="del">
          <ac:chgData name="Arina Avtaeva" userId="001bc3ab-7850-4918-98fc-88e6d30d0bc2" providerId="ADAL" clId="{DDB5F9FD-5EC1-49D4-892D-AC76DF4CE3D9}" dt="2026-02-01T09:31:35.761" v="2160" actId="478"/>
          <ac:picMkLst>
            <pc:docMk/>
            <pc:sldMk cId="830519881" sldId="354"/>
            <ac:picMk id="7" creationId="{B11A8283-7541-B8E7-5A24-AC9CA306F28F}"/>
          </ac:picMkLst>
        </pc:picChg>
        <pc:picChg chg="add mod">
          <ac:chgData name="Arina Avtaeva" userId="001bc3ab-7850-4918-98fc-88e6d30d0bc2" providerId="ADAL" clId="{DDB5F9FD-5EC1-49D4-892D-AC76DF4CE3D9}" dt="2026-02-01T11:10:11.594" v="2222" actId="14100"/>
          <ac:picMkLst>
            <pc:docMk/>
            <pc:sldMk cId="830519881" sldId="354"/>
            <ac:picMk id="9" creationId="{383A66F1-54F5-C26E-34E1-AAF48999A954}"/>
          </ac:picMkLst>
        </pc:picChg>
        <pc:picChg chg="add mod">
          <ac:chgData name="Arina Avtaeva" userId="001bc3ab-7850-4918-98fc-88e6d30d0bc2" providerId="ADAL" clId="{DDB5F9FD-5EC1-49D4-892D-AC76DF4CE3D9}" dt="2026-02-01T11:10:21.137" v="2228" actId="1076"/>
          <ac:picMkLst>
            <pc:docMk/>
            <pc:sldMk cId="830519881" sldId="354"/>
            <ac:picMk id="10" creationId="{C86C41AE-2299-3A0E-FD80-C6686DE3A39C}"/>
          </ac:picMkLst>
        </pc:picChg>
        <pc:picChg chg="add mod">
          <ac:chgData name="Arina Avtaeva" userId="001bc3ab-7850-4918-98fc-88e6d30d0bc2" providerId="ADAL" clId="{DDB5F9FD-5EC1-49D4-892D-AC76DF4CE3D9}" dt="2026-02-01T11:10:22.666" v="2229" actId="1076"/>
          <ac:picMkLst>
            <pc:docMk/>
            <pc:sldMk cId="830519881" sldId="354"/>
            <ac:picMk id="13" creationId="{B21A161A-1B94-9484-E779-DD2B45E4A53E}"/>
          </ac:picMkLst>
        </pc:picChg>
        <pc:picChg chg="add mod">
          <ac:chgData name="Arina Avtaeva" userId="001bc3ab-7850-4918-98fc-88e6d30d0bc2" providerId="ADAL" clId="{DDB5F9FD-5EC1-49D4-892D-AC76DF4CE3D9}" dt="2026-02-01T11:10:29.137" v="2234" actId="1076"/>
          <ac:picMkLst>
            <pc:docMk/>
            <pc:sldMk cId="830519881" sldId="354"/>
            <ac:picMk id="14" creationId="{0BAC4D68-B11C-ED8F-5F85-8E6436C76CA5}"/>
          </ac:picMkLst>
        </pc:picChg>
        <pc:picChg chg="add">
          <ac:chgData name="Arina Avtaeva" userId="001bc3ab-7850-4918-98fc-88e6d30d0bc2" providerId="ADAL" clId="{DDB5F9FD-5EC1-49D4-892D-AC76DF4CE3D9}" dt="2026-02-01T11:08:54.734" v="2210"/>
          <ac:picMkLst>
            <pc:docMk/>
            <pc:sldMk cId="830519881" sldId="354"/>
            <ac:picMk id="1026" creationId="{7775BA40-B0A0-E32A-D0A3-5A21F5340A28}"/>
          </ac:picMkLst>
        </pc:picChg>
        <pc:picChg chg="del">
          <ac:chgData name="Arina Avtaeva" userId="001bc3ab-7850-4918-98fc-88e6d30d0bc2" providerId="ADAL" clId="{DDB5F9FD-5EC1-49D4-892D-AC76DF4CE3D9}" dt="2026-02-01T09:31:34.496" v="2158" actId="478"/>
          <ac:picMkLst>
            <pc:docMk/>
            <pc:sldMk cId="830519881" sldId="354"/>
            <ac:picMk id="6146" creationId="{B24D8D46-C675-ED7A-790E-C96C6ED48B5B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4:08:08.342" v="2853" actId="20577"/>
        <pc:sldMkLst>
          <pc:docMk/>
          <pc:sldMk cId="663092894" sldId="355"/>
        </pc:sldMkLst>
        <pc:spChg chg="mod">
          <ac:chgData name="Arina Avtaeva" userId="001bc3ab-7850-4918-98fc-88e6d30d0bc2" providerId="ADAL" clId="{DDB5F9FD-5EC1-49D4-892D-AC76DF4CE3D9}" dt="2026-02-01T13:56:42.606" v="2546" actId="14100"/>
          <ac:spMkLst>
            <pc:docMk/>
            <pc:sldMk cId="663092894" sldId="355"/>
            <ac:spMk id="4" creationId="{79934B10-5675-1632-D604-49E3F4410B43}"/>
          </ac:spMkLst>
        </pc:spChg>
        <pc:spChg chg="mod">
          <ac:chgData name="Arina Avtaeva" userId="001bc3ab-7850-4918-98fc-88e6d30d0bc2" providerId="ADAL" clId="{DDB5F9FD-5EC1-49D4-892D-AC76DF4CE3D9}" dt="2026-02-01T14:08:08.342" v="2853" actId="20577"/>
          <ac:spMkLst>
            <pc:docMk/>
            <pc:sldMk cId="663092894" sldId="355"/>
            <ac:spMk id="8" creationId="{3666F916-AC69-F256-BF6A-9D8FC4C6FCB9}"/>
          </ac:spMkLst>
        </pc:spChg>
        <pc:spChg chg="mod">
          <ac:chgData name="Arina Avtaeva" userId="001bc3ab-7850-4918-98fc-88e6d30d0bc2" providerId="ADAL" clId="{DDB5F9FD-5EC1-49D4-892D-AC76DF4CE3D9}" dt="2026-02-01T13:57:47.844" v="2567" actId="20577"/>
          <ac:spMkLst>
            <pc:docMk/>
            <pc:sldMk cId="663092894" sldId="355"/>
            <ac:spMk id="11" creationId="{87A4A898-5399-A73C-C1CB-3FA745C49FEB}"/>
          </ac:spMkLst>
        </pc:spChg>
        <pc:spChg chg="add del">
          <ac:chgData name="Arina Avtaeva" userId="001bc3ab-7850-4918-98fc-88e6d30d0bc2" providerId="ADAL" clId="{DDB5F9FD-5EC1-49D4-892D-AC76DF4CE3D9}" dt="2026-02-01T14:00:43.969" v="2569" actId="22"/>
          <ac:spMkLst>
            <pc:docMk/>
            <pc:sldMk cId="663092894" sldId="355"/>
            <ac:spMk id="17" creationId="{62210C4A-05CE-1C2A-17EC-99A1A77291B9}"/>
          </ac:spMkLst>
        </pc:spChg>
        <pc:picChg chg="del">
          <ac:chgData name="Arina Avtaeva" userId="001bc3ab-7850-4918-98fc-88e6d30d0bc2" providerId="ADAL" clId="{DDB5F9FD-5EC1-49D4-892D-AC76DF4CE3D9}" dt="2026-02-01T13:56:39.750" v="2545" actId="478"/>
          <ac:picMkLst>
            <pc:docMk/>
            <pc:sldMk cId="663092894" sldId="355"/>
            <ac:picMk id="2" creationId="{79AFAB05-63B0-148F-5AF7-0218B20C21E8}"/>
          </ac:picMkLst>
        </pc:picChg>
        <pc:picChg chg="add mod">
          <ac:chgData name="Arina Avtaeva" userId="001bc3ab-7850-4918-98fc-88e6d30d0bc2" providerId="ADAL" clId="{DDB5F9FD-5EC1-49D4-892D-AC76DF4CE3D9}" dt="2026-02-01T13:56:49.826" v="2549" actId="1076"/>
          <ac:picMkLst>
            <pc:docMk/>
            <pc:sldMk cId="663092894" sldId="355"/>
            <ac:picMk id="7" creationId="{EED97361-43DF-4AC4-D399-2FC718C79F2B}"/>
          </ac:picMkLst>
        </pc:picChg>
        <pc:picChg chg="del">
          <ac:chgData name="Arina Avtaeva" userId="001bc3ab-7850-4918-98fc-88e6d30d0bc2" providerId="ADAL" clId="{DDB5F9FD-5EC1-49D4-892D-AC76DF4CE3D9}" dt="2026-02-01T13:56:53.437" v="2550" actId="478"/>
          <ac:picMkLst>
            <pc:docMk/>
            <pc:sldMk cId="663092894" sldId="355"/>
            <ac:picMk id="9" creationId="{AF85B89B-85A1-7962-5468-B1D1BA15D522}"/>
          </ac:picMkLst>
        </pc:picChg>
        <pc:picChg chg="del">
          <ac:chgData name="Arina Avtaeva" userId="001bc3ab-7850-4918-98fc-88e6d30d0bc2" providerId="ADAL" clId="{DDB5F9FD-5EC1-49D4-892D-AC76DF4CE3D9}" dt="2026-02-01T13:56:54.118" v="2551" actId="478"/>
          <ac:picMkLst>
            <pc:docMk/>
            <pc:sldMk cId="663092894" sldId="355"/>
            <ac:picMk id="10" creationId="{B478323C-1FCD-3FF2-4182-B0A5F892913E}"/>
          </ac:picMkLst>
        </pc:picChg>
        <pc:picChg chg="del">
          <ac:chgData name="Arina Avtaeva" userId="001bc3ab-7850-4918-98fc-88e6d30d0bc2" providerId="ADAL" clId="{DDB5F9FD-5EC1-49D4-892D-AC76DF4CE3D9}" dt="2026-02-01T13:56:55.089" v="2552" actId="478"/>
          <ac:picMkLst>
            <pc:docMk/>
            <pc:sldMk cId="663092894" sldId="355"/>
            <ac:picMk id="13" creationId="{828FCB97-8482-7821-2BB9-913A02D17D07}"/>
          </ac:picMkLst>
        </pc:picChg>
        <pc:picChg chg="del">
          <ac:chgData name="Arina Avtaeva" userId="001bc3ab-7850-4918-98fc-88e6d30d0bc2" providerId="ADAL" clId="{DDB5F9FD-5EC1-49D4-892D-AC76DF4CE3D9}" dt="2026-02-01T13:56:55.531" v="2553" actId="478"/>
          <ac:picMkLst>
            <pc:docMk/>
            <pc:sldMk cId="663092894" sldId="355"/>
            <ac:picMk id="14" creationId="{C495558D-4EBC-C4EF-5FF6-545F045B59E0}"/>
          </ac:picMkLst>
        </pc:picChg>
        <pc:picChg chg="add mod">
          <ac:chgData name="Arina Avtaeva" userId="001bc3ab-7850-4918-98fc-88e6d30d0bc2" providerId="ADAL" clId="{DDB5F9FD-5EC1-49D4-892D-AC76DF4CE3D9}" dt="2026-02-01T14:03:06.579" v="2587" actId="1076"/>
          <ac:picMkLst>
            <pc:docMk/>
            <pc:sldMk cId="663092894" sldId="355"/>
            <ac:picMk id="2050" creationId="{C83C3F1D-C16D-A84A-9E91-0523D8994732}"/>
          </ac:picMkLst>
        </pc:picChg>
        <pc:picChg chg="add mod">
          <ac:chgData name="Arina Avtaeva" userId="001bc3ab-7850-4918-98fc-88e6d30d0bc2" providerId="ADAL" clId="{DDB5F9FD-5EC1-49D4-892D-AC76DF4CE3D9}" dt="2026-02-01T14:03:08.827" v="2588" actId="1076"/>
          <ac:picMkLst>
            <pc:docMk/>
            <pc:sldMk cId="663092894" sldId="355"/>
            <ac:picMk id="2052" creationId="{7F6B6C6E-FC0D-5590-0156-0263420EF1B4}"/>
          </ac:picMkLst>
        </pc:picChg>
        <pc:picChg chg="add mod">
          <ac:chgData name="Arina Avtaeva" userId="001bc3ab-7850-4918-98fc-88e6d30d0bc2" providerId="ADAL" clId="{DDB5F9FD-5EC1-49D4-892D-AC76DF4CE3D9}" dt="2026-02-01T14:03:11.503" v="2589" actId="1076"/>
          <ac:picMkLst>
            <pc:docMk/>
            <pc:sldMk cId="663092894" sldId="355"/>
            <ac:picMk id="2054" creationId="{511AB402-292C-FF3B-8204-A7F9038F38B0}"/>
          </ac:picMkLst>
        </pc:picChg>
        <pc:picChg chg="add mod">
          <ac:chgData name="Arina Avtaeva" userId="001bc3ab-7850-4918-98fc-88e6d30d0bc2" providerId="ADAL" clId="{DDB5F9FD-5EC1-49D4-892D-AC76DF4CE3D9}" dt="2026-02-01T14:04:45.491" v="2595" actId="1076"/>
          <ac:picMkLst>
            <pc:docMk/>
            <pc:sldMk cId="663092894" sldId="355"/>
            <ac:picMk id="2056" creationId="{A88D441F-91A1-70D7-951B-F735452D0F6F}"/>
          </ac:picMkLst>
        </pc:picChg>
      </pc:sldChg>
      <pc:sldChg chg="addSp delSp modSp add mod ord">
        <pc:chgData name="Arina Avtaeva" userId="001bc3ab-7850-4918-98fc-88e6d30d0bc2" providerId="ADAL" clId="{DDB5F9FD-5EC1-49D4-892D-AC76DF4CE3D9}" dt="2026-02-01T14:19:28.972" v="3090" actId="20577"/>
        <pc:sldMkLst>
          <pc:docMk/>
          <pc:sldMk cId="109536962" sldId="356"/>
        </pc:sldMkLst>
        <pc:spChg chg="mod">
          <ac:chgData name="Arina Avtaeva" userId="001bc3ab-7850-4918-98fc-88e6d30d0bc2" providerId="ADAL" clId="{DDB5F9FD-5EC1-49D4-892D-AC76DF4CE3D9}" dt="2026-02-01T14:12:48.868" v="2901" actId="1076"/>
          <ac:spMkLst>
            <pc:docMk/>
            <pc:sldMk cId="109536962" sldId="356"/>
            <ac:spMk id="4" creationId="{E4DC51E2-56F5-B094-5A9B-FFB271C0AAC4}"/>
          </ac:spMkLst>
        </pc:spChg>
        <pc:spChg chg="mod">
          <ac:chgData name="Arina Avtaeva" userId="001bc3ab-7850-4918-98fc-88e6d30d0bc2" providerId="ADAL" clId="{DDB5F9FD-5EC1-49D4-892D-AC76DF4CE3D9}" dt="2026-02-01T14:19:28.972" v="3090" actId="20577"/>
          <ac:spMkLst>
            <pc:docMk/>
            <pc:sldMk cId="109536962" sldId="356"/>
            <ac:spMk id="8" creationId="{1DFD30CA-7878-F374-C072-34F92D5186CC}"/>
          </ac:spMkLst>
        </pc:spChg>
        <pc:spChg chg="mod">
          <ac:chgData name="Arina Avtaeva" userId="001bc3ab-7850-4918-98fc-88e6d30d0bc2" providerId="ADAL" clId="{DDB5F9FD-5EC1-49D4-892D-AC76DF4CE3D9}" dt="2026-02-01T14:12:45.481" v="2900" actId="1076"/>
          <ac:spMkLst>
            <pc:docMk/>
            <pc:sldMk cId="109536962" sldId="356"/>
            <ac:spMk id="11" creationId="{79C16D27-E176-4FF3-31B8-4F7312B0FF66}"/>
          </ac:spMkLst>
        </pc:spChg>
        <pc:picChg chg="del">
          <ac:chgData name="Arina Avtaeva" userId="001bc3ab-7850-4918-98fc-88e6d30d0bc2" providerId="ADAL" clId="{DDB5F9FD-5EC1-49D4-892D-AC76DF4CE3D9}" dt="2026-02-01T14:09:13.053" v="2857" actId="478"/>
          <ac:picMkLst>
            <pc:docMk/>
            <pc:sldMk cId="109536962" sldId="356"/>
            <ac:picMk id="2" creationId="{9377700D-E158-1DD2-D4A2-FC58C13BA9AA}"/>
          </ac:picMkLst>
        </pc:picChg>
        <pc:picChg chg="del">
          <ac:chgData name="Arina Avtaeva" userId="001bc3ab-7850-4918-98fc-88e6d30d0bc2" providerId="ADAL" clId="{DDB5F9FD-5EC1-49D4-892D-AC76DF4CE3D9}" dt="2026-02-01T14:09:13.639" v="2858" actId="478"/>
          <ac:picMkLst>
            <pc:docMk/>
            <pc:sldMk cId="109536962" sldId="356"/>
            <ac:picMk id="7" creationId="{E8E3D01F-1146-7403-B28D-09B53D6260A6}"/>
          </ac:picMkLst>
        </pc:picChg>
        <pc:picChg chg="add mod">
          <ac:chgData name="Arina Avtaeva" userId="001bc3ab-7850-4918-98fc-88e6d30d0bc2" providerId="ADAL" clId="{DDB5F9FD-5EC1-49D4-892D-AC76DF4CE3D9}" dt="2026-02-01T14:12:52.755" v="2902" actId="1076"/>
          <ac:picMkLst>
            <pc:docMk/>
            <pc:sldMk cId="109536962" sldId="356"/>
            <ac:picMk id="10" creationId="{E9F422D4-B4D0-35E2-4B2D-26FD88D62699}"/>
          </ac:picMkLst>
        </pc:picChg>
        <pc:picChg chg="add mod">
          <ac:chgData name="Arina Avtaeva" userId="001bc3ab-7850-4918-98fc-88e6d30d0bc2" providerId="ADAL" clId="{DDB5F9FD-5EC1-49D4-892D-AC76DF4CE3D9}" dt="2026-02-01T14:11:15.405" v="2883" actId="1076"/>
          <ac:picMkLst>
            <pc:docMk/>
            <pc:sldMk cId="109536962" sldId="356"/>
            <ac:picMk id="14" creationId="{A69FE92A-5959-2CF3-DEE4-8B7AAC14AE7D}"/>
          </ac:picMkLst>
        </pc:picChg>
        <pc:picChg chg="add mod">
          <ac:chgData name="Arina Avtaeva" userId="001bc3ab-7850-4918-98fc-88e6d30d0bc2" providerId="ADAL" clId="{DDB5F9FD-5EC1-49D4-892D-AC76DF4CE3D9}" dt="2026-02-01T14:11:17.721" v="2884" actId="1076"/>
          <ac:picMkLst>
            <pc:docMk/>
            <pc:sldMk cId="109536962" sldId="356"/>
            <ac:picMk id="17" creationId="{B9F32659-2E2F-4E8D-BEF2-04E0A766F2F3}"/>
          </ac:picMkLst>
        </pc:picChg>
        <pc:picChg chg="del">
          <ac:chgData name="Arina Avtaeva" userId="001bc3ab-7850-4918-98fc-88e6d30d0bc2" providerId="ADAL" clId="{DDB5F9FD-5EC1-49D4-892D-AC76DF4CE3D9}" dt="2026-02-01T14:09:14.593" v="2859" actId="478"/>
          <ac:picMkLst>
            <pc:docMk/>
            <pc:sldMk cId="109536962" sldId="356"/>
            <ac:picMk id="6146" creationId="{C7584755-FCFC-DC01-CF9A-E9BAA8E0815E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6:39:40.349" v="3351" actId="20577"/>
        <pc:sldMkLst>
          <pc:docMk/>
          <pc:sldMk cId="591458669" sldId="357"/>
        </pc:sldMkLst>
        <pc:spChg chg="mod">
          <ac:chgData name="Arina Avtaeva" userId="001bc3ab-7850-4918-98fc-88e6d30d0bc2" providerId="ADAL" clId="{DDB5F9FD-5EC1-49D4-892D-AC76DF4CE3D9}" dt="2026-02-01T16:39:40.349" v="3351" actId="20577"/>
          <ac:spMkLst>
            <pc:docMk/>
            <pc:sldMk cId="591458669" sldId="357"/>
            <ac:spMk id="8" creationId="{9A456139-EACE-5E89-782B-4B8FCEB38CAD}"/>
          </ac:spMkLst>
        </pc:spChg>
        <pc:spChg chg="mod">
          <ac:chgData name="Arina Avtaeva" userId="001bc3ab-7850-4918-98fc-88e6d30d0bc2" providerId="ADAL" clId="{DDB5F9FD-5EC1-49D4-892D-AC76DF4CE3D9}" dt="2026-02-01T16:35:46.801" v="3132" actId="20577"/>
          <ac:spMkLst>
            <pc:docMk/>
            <pc:sldMk cId="591458669" sldId="357"/>
            <ac:spMk id="11" creationId="{2D0B56DA-6420-38CE-E3F9-015C3DB9A422}"/>
          </ac:spMkLst>
        </pc:spChg>
        <pc:picChg chg="add mod modCrop">
          <ac:chgData name="Arina Avtaeva" userId="001bc3ab-7850-4918-98fc-88e6d30d0bc2" providerId="ADAL" clId="{DDB5F9FD-5EC1-49D4-892D-AC76DF4CE3D9}" dt="2026-02-01T14:36:07.100" v="3100" actId="1076"/>
          <ac:picMkLst>
            <pc:docMk/>
            <pc:sldMk cId="591458669" sldId="357"/>
            <ac:picMk id="2" creationId="{FE11D296-D14F-1A6F-5711-9F58EF118304}"/>
          </ac:picMkLst>
        </pc:picChg>
        <pc:picChg chg="add mod">
          <ac:chgData name="Arina Avtaeva" userId="001bc3ab-7850-4918-98fc-88e6d30d0bc2" providerId="ADAL" clId="{DDB5F9FD-5EC1-49D4-892D-AC76DF4CE3D9}" dt="2026-02-01T14:36:55.197" v="3102" actId="1076"/>
          <ac:picMkLst>
            <pc:docMk/>
            <pc:sldMk cId="591458669" sldId="357"/>
            <ac:picMk id="7" creationId="{5BC4C476-235F-4707-32EA-0F747DFC02F5}"/>
          </ac:picMkLst>
        </pc:picChg>
        <pc:picChg chg="del">
          <ac:chgData name="Arina Avtaeva" userId="001bc3ab-7850-4918-98fc-88e6d30d0bc2" providerId="ADAL" clId="{DDB5F9FD-5EC1-49D4-892D-AC76DF4CE3D9}" dt="2026-02-01T14:35:49.157" v="3094" actId="478"/>
          <ac:picMkLst>
            <pc:docMk/>
            <pc:sldMk cId="591458669" sldId="357"/>
            <ac:picMk id="10" creationId="{5452CC83-2F1E-3F7C-BAB2-AD385E641715}"/>
          </ac:picMkLst>
        </pc:picChg>
        <pc:picChg chg="del">
          <ac:chgData name="Arina Avtaeva" userId="001bc3ab-7850-4918-98fc-88e6d30d0bc2" providerId="ADAL" clId="{DDB5F9FD-5EC1-49D4-892D-AC76DF4CE3D9}" dt="2026-02-01T14:35:45.163" v="3092" actId="478"/>
          <ac:picMkLst>
            <pc:docMk/>
            <pc:sldMk cId="591458669" sldId="357"/>
            <ac:picMk id="14" creationId="{4BF43C6F-9FDD-1581-6E15-5151D974BF1C}"/>
          </ac:picMkLst>
        </pc:picChg>
        <pc:picChg chg="del">
          <ac:chgData name="Arina Avtaeva" userId="001bc3ab-7850-4918-98fc-88e6d30d0bc2" providerId="ADAL" clId="{DDB5F9FD-5EC1-49D4-892D-AC76DF4CE3D9}" dt="2026-02-01T14:35:47.174" v="3093" actId="478"/>
          <ac:picMkLst>
            <pc:docMk/>
            <pc:sldMk cId="591458669" sldId="357"/>
            <ac:picMk id="17" creationId="{BC862DDC-AC62-1689-7D60-8B4C549B0652}"/>
          </ac:picMkLst>
        </pc:picChg>
      </pc:sldChg>
      <pc:sldChg chg="addSp delSp modSp add mod ord">
        <pc:chgData name="Arina Avtaeva" userId="001bc3ab-7850-4918-98fc-88e6d30d0bc2" providerId="ADAL" clId="{DDB5F9FD-5EC1-49D4-892D-AC76DF4CE3D9}" dt="2026-02-01T17:09:10.647" v="3908"/>
        <pc:sldMkLst>
          <pc:docMk/>
          <pc:sldMk cId="1290493357" sldId="358"/>
        </pc:sldMkLst>
        <pc:spChg chg="mod">
          <ac:chgData name="Arina Avtaeva" userId="001bc3ab-7850-4918-98fc-88e6d30d0bc2" providerId="ADAL" clId="{DDB5F9FD-5EC1-49D4-892D-AC76DF4CE3D9}" dt="2026-02-01T16:48:07.517" v="3479" actId="20577"/>
          <ac:spMkLst>
            <pc:docMk/>
            <pc:sldMk cId="1290493357" sldId="358"/>
            <ac:spMk id="8" creationId="{2D2F4DDC-6AF5-0378-3E86-E0076E4EA928}"/>
          </ac:spMkLst>
        </pc:spChg>
        <pc:spChg chg="mod">
          <ac:chgData name="Arina Avtaeva" userId="001bc3ab-7850-4918-98fc-88e6d30d0bc2" providerId="ADAL" clId="{DDB5F9FD-5EC1-49D4-892D-AC76DF4CE3D9}" dt="2026-02-01T16:42:18.587" v="3381" actId="20577"/>
          <ac:spMkLst>
            <pc:docMk/>
            <pc:sldMk cId="1290493357" sldId="358"/>
            <ac:spMk id="11" creationId="{12E8D8DD-6821-D8E8-91F5-3BDDFD25AA3F}"/>
          </ac:spMkLst>
        </pc:spChg>
        <pc:picChg chg="del">
          <ac:chgData name="Arina Avtaeva" userId="001bc3ab-7850-4918-98fc-88e6d30d0bc2" providerId="ADAL" clId="{DDB5F9FD-5EC1-49D4-892D-AC76DF4CE3D9}" dt="2026-02-01T16:42:45.910" v="3382" actId="478"/>
          <ac:picMkLst>
            <pc:docMk/>
            <pc:sldMk cId="1290493357" sldId="358"/>
            <ac:picMk id="2" creationId="{E2F084C1-2403-89ED-DCE5-9EC29D706EA2}"/>
          </ac:picMkLst>
        </pc:picChg>
        <pc:picChg chg="del">
          <ac:chgData name="Arina Avtaeva" userId="001bc3ab-7850-4918-98fc-88e6d30d0bc2" providerId="ADAL" clId="{DDB5F9FD-5EC1-49D4-892D-AC76DF4CE3D9}" dt="2026-02-01T16:40:01.167" v="3353" actId="478"/>
          <ac:picMkLst>
            <pc:docMk/>
            <pc:sldMk cId="1290493357" sldId="358"/>
            <ac:picMk id="7" creationId="{790BE815-26F5-6E7F-E9FE-4E78C1B98ADD}"/>
          </ac:picMkLst>
        </pc:picChg>
        <pc:picChg chg="add mod">
          <ac:chgData name="Arina Avtaeva" userId="001bc3ab-7850-4918-98fc-88e6d30d0bc2" providerId="ADAL" clId="{DDB5F9FD-5EC1-49D4-892D-AC76DF4CE3D9}" dt="2026-02-01T16:41:27.516" v="3365" actId="1076"/>
          <ac:picMkLst>
            <pc:docMk/>
            <pc:sldMk cId="1290493357" sldId="358"/>
            <ac:picMk id="9" creationId="{55A29362-3728-7D07-AF01-04DBA115A799}"/>
          </ac:picMkLst>
        </pc:picChg>
        <pc:picChg chg="add mod">
          <ac:chgData name="Arina Avtaeva" userId="001bc3ab-7850-4918-98fc-88e6d30d0bc2" providerId="ADAL" clId="{DDB5F9FD-5EC1-49D4-892D-AC76DF4CE3D9}" dt="2026-02-01T16:41:33.782" v="3367" actId="1076"/>
          <ac:picMkLst>
            <pc:docMk/>
            <pc:sldMk cId="1290493357" sldId="358"/>
            <ac:picMk id="10" creationId="{6DBD500A-7054-C6E9-2AC8-D84B0AAFE0E8}"/>
          </ac:picMkLst>
        </pc:picChg>
        <pc:picChg chg="add mod">
          <ac:chgData name="Arina Avtaeva" userId="001bc3ab-7850-4918-98fc-88e6d30d0bc2" providerId="ADAL" clId="{DDB5F9FD-5EC1-49D4-892D-AC76DF4CE3D9}" dt="2026-02-01T16:41:31.759" v="3366" actId="1076"/>
          <ac:picMkLst>
            <pc:docMk/>
            <pc:sldMk cId="1290493357" sldId="358"/>
            <ac:picMk id="13" creationId="{31491600-23B5-462B-CE28-050D938C5DE4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6:48:01.005" v="3473"/>
        <pc:sldMkLst>
          <pc:docMk/>
          <pc:sldMk cId="408763717" sldId="359"/>
        </pc:sldMkLst>
        <pc:spChg chg="mod">
          <ac:chgData name="Arina Avtaeva" userId="001bc3ab-7850-4918-98fc-88e6d30d0bc2" providerId="ADAL" clId="{DDB5F9FD-5EC1-49D4-892D-AC76DF4CE3D9}" dt="2026-02-01T16:44:35.315" v="3403" actId="14100"/>
          <ac:spMkLst>
            <pc:docMk/>
            <pc:sldMk cId="408763717" sldId="359"/>
            <ac:spMk id="4" creationId="{8E95A44F-B61A-7A8F-8F3E-AE0648F27BE4}"/>
          </ac:spMkLst>
        </pc:spChg>
        <pc:spChg chg="mod">
          <ac:chgData name="Arina Avtaeva" userId="001bc3ab-7850-4918-98fc-88e6d30d0bc2" providerId="ADAL" clId="{DDB5F9FD-5EC1-49D4-892D-AC76DF4CE3D9}" dt="2026-02-01T16:48:01.005" v="3473"/>
          <ac:spMkLst>
            <pc:docMk/>
            <pc:sldMk cId="408763717" sldId="359"/>
            <ac:spMk id="8" creationId="{F8A33600-1C85-7AF4-298D-AC3E2EB38CAE}"/>
          </ac:spMkLst>
        </pc:spChg>
        <pc:spChg chg="mod">
          <ac:chgData name="Arina Avtaeva" userId="001bc3ab-7850-4918-98fc-88e6d30d0bc2" providerId="ADAL" clId="{DDB5F9FD-5EC1-49D4-892D-AC76DF4CE3D9}" dt="2026-02-01T16:44:25.421" v="3401" actId="20577"/>
          <ac:spMkLst>
            <pc:docMk/>
            <pc:sldMk cId="408763717" sldId="359"/>
            <ac:spMk id="11" creationId="{01B49919-D256-20BB-ACB5-C5504CED1985}"/>
          </ac:spMkLst>
        </pc:spChg>
        <pc:picChg chg="add mod">
          <ac:chgData name="Arina Avtaeva" userId="001bc3ab-7850-4918-98fc-88e6d30d0bc2" providerId="ADAL" clId="{DDB5F9FD-5EC1-49D4-892D-AC76DF4CE3D9}" dt="2026-02-01T16:46:37.900" v="3472" actId="1076"/>
          <ac:picMkLst>
            <pc:docMk/>
            <pc:sldMk cId="408763717" sldId="359"/>
            <ac:picMk id="2" creationId="{47A85972-B4BD-2686-4096-A1E943CD68F4}"/>
          </ac:picMkLst>
        </pc:picChg>
        <pc:picChg chg="add mod">
          <ac:chgData name="Arina Avtaeva" userId="001bc3ab-7850-4918-98fc-88e6d30d0bc2" providerId="ADAL" clId="{DDB5F9FD-5EC1-49D4-892D-AC76DF4CE3D9}" dt="2026-02-01T16:44:36.839" v="3404" actId="1076"/>
          <ac:picMkLst>
            <pc:docMk/>
            <pc:sldMk cId="408763717" sldId="359"/>
            <ac:picMk id="7" creationId="{2B0B26BE-4249-5ECE-9287-C050666C2D1F}"/>
          </ac:picMkLst>
        </pc:picChg>
        <pc:picChg chg="del">
          <ac:chgData name="Arina Avtaeva" userId="001bc3ab-7850-4918-98fc-88e6d30d0bc2" providerId="ADAL" clId="{DDB5F9FD-5EC1-49D4-892D-AC76DF4CE3D9}" dt="2026-02-01T16:43:28.242" v="3384" actId="478"/>
          <ac:picMkLst>
            <pc:docMk/>
            <pc:sldMk cId="408763717" sldId="359"/>
            <ac:picMk id="9" creationId="{78A59420-EC33-90E1-7524-FA1A3883CD82}"/>
          </ac:picMkLst>
        </pc:picChg>
        <pc:picChg chg="del">
          <ac:chgData name="Arina Avtaeva" userId="001bc3ab-7850-4918-98fc-88e6d30d0bc2" providerId="ADAL" clId="{DDB5F9FD-5EC1-49D4-892D-AC76DF4CE3D9}" dt="2026-02-01T16:43:29.489" v="3385" actId="478"/>
          <ac:picMkLst>
            <pc:docMk/>
            <pc:sldMk cId="408763717" sldId="359"/>
            <ac:picMk id="10" creationId="{A214368E-359E-1E36-D203-117B8E7DCAD0}"/>
          </ac:picMkLst>
        </pc:picChg>
        <pc:picChg chg="del">
          <ac:chgData name="Arina Avtaeva" userId="001bc3ab-7850-4918-98fc-88e6d30d0bc2" providerId="ADAL" clId="{DDB5F9FD-5EC1-49D4-892D-AC76DF4CE3D9}" dt="2026-02-01T16:43:30.766" v="3386" actId="478"/>
          <ac:picMkLst>
            <pc:docMk/>
            <pc:sldMk cId="408763717" sldId="359"/>
            <ac:picMk id="13" creationId="{0ED2E90D-7373-5F66-0138-C559220DB5EF}"/>
          </ac:picMkLst>
        </pc:picChg>
      </pc:sldChg>
      <pc:sldChg chg="addSp delSp modSp add mod ord">
        <pc:chgData name="Arina Avtaeva" userId="001bc3ab-7850-4918-98fc-88e6d30d0bc2" providerId="ADAL" clId="{DDB5F9FD-5EC1-49D4-892D-AC76DF4CE3D9}" dt="2026-02-01T17:08:59.973" v="3906"/>
        <pc:sldMkLst>
          <pc:docMk/>
          <pc:sldMk cId="1199424773" sldId="360"/>
        </pc:sldMkLst>
        <pc:spChg chg="mod">
          <ac:chgData name="Arina Avtaeva" userId="001bc3ab-7850-4918-98fc-88e6d30d0bc2" providerId="ADAL" clId="{DDB5F9FD-5EC1-49D4-892D-AC76DF4CE3D9}" dt="2026-02-01T17:03:00.812" v="3804" actId="20577"/>
          <ac:spMkLst>
            <pc:docMk/>
            <pc:sldMk cId="1199424773" sldId="360"/>
            <ac:spMk id="8" creationId="{8117E04A-38F6-FE75-B879-EBF7D005622F}"/>
          </ac:spMkLst>
        </pc:spChg>
        <pc:spChg chg="mod">
          <ac:chgData name="Arina Avtaeva" userId="001bc3ab-7850-4918-98fc-88e6d30d0bc2" providerId="ADAL" clId="{DDB5F9FD-5EC1-49D4-892D-AC76DF4CE3D9}" dt="2026-02-01T16:57:50.930" v="3568" actId="255"/>
          <ac:spMkLst>
            <pc:docMk/>
            <pc:sldMk cId="1199424773" sldId="360"/>
            <ac:spMk id="11" creationId="{DC1E2F6E-0935-2CCE-97CF-A873640770BE}"/>
          </ac:spMkLst>
        </pc:spChg>
        <pc:picChg chg="del">
          <ac:chgData name="Arina Avtaeva" userId="001bc3ab-7850-4918-98fc-88e6d30d0bc2" providerId="ADAL" clId="{DDB5F9FD-5EC1-49D4-892D-AC76DF4CE3D9}" dt="2026-02-01T16:51:15.163" v="3485" actId="478"/>
          <ac:picMkLst>
            <pc:docMk/>
            <pc:sldMk cId="1199424773" sldId="360"/>
            <ac:picMk id="2" creationId="{33796079-3AFB-964B-5A00-31C6480F6D0D}"/>
          </ac:picMkLst>
        </pc:picChg>
        <pc:picChg chg="del">
          <ac:chgData name="Arina Avtaeva" userId="001bc3ab-7850-4918-98fc-88e6d30d0bc2" providerId="ADAL" clId="{DDB5F9FD-5EC1-49D4-892D-AC76DF4CE3D9}" dt="2026-02-01T16:51:05.855" v="3481" actId="478"/>
          <ac:picMkLst>
            <pc:docMk/>
            <pc:sldMk cId="1199424773" sldId="360"/>
            <ac:picMk id="7" creationId="{3AF7DE34-D3FC-C9AA-88E0-9ADE5E5920A0}"/>
          </ac:picMkLst>
        </pc:picChg>
        <pc:picChg chg="add mod">
          <ac:chgData name="Arina Avtaeva" userId="001bc3ab-7850-4918-98fc-88e6d30d0bc2" providerId="ADAL" clId="{DDB5F9FD-5EC1-49D4-892D-AC76DF4CE3D9}" dt="2026-02-01T16:51:12.466" v="3484" actId="1076"/>
          <ac:picMkLst>
            <pc:docMk/>
            <pc:sldMk cId="1199424773" sldId="360"/>
            <ac:picMk id="9" creationId="{CB7E73C7-2637-A21B-31E3-8830E0449E3F}"/>
          </ac:picMkLst>
        </pc:picChg>
        <pc:picChg chg="add mod">
          <ac:chgData name="Arina Avtaeva" userId="001bc3ab-7850-4918-98fc-88e6d30d0bc2" providerId="ADAL" clId="{DDB5F9FD-5EC1-49D4-892D-AC76DF4CE3D9}" dt="2026-02-01T16:51:56.749" v="3493" actId="14100"/>
          <ac:picMkLst>
            <pc:docMk/>
            <pc:sldMk cId="1199424773" sldId="360"/>
            <ac:picMk id="10" creationId="{548A9DE4-062B-0A18-460C-EFA6DCB24F85}"/>
          </ac:picMkLst>
        </pc:picChg>
        <pc:picChg chg="add mod">
          <ac:chgData name="Arina Avtaeva" userId="001bc3ab-7850-4918-98fc-88e6d30d0bc2" providerId="ADAL" clId="{DDB5F9FD-5EC1-49D4-892D-AC76DF4CE3D9}" dt="2026-02-01T16:52:08.374" v="3495" actId="1076"/>
          <ac:picMkLst>
            <pc:docMk/>
            <pc:sldMk cId="1199424773" sldId="360"/>
            <ac:picMk id="13" creationId="{F3BD48DB-60BF-ABB3-9F90-F6EC0FA62291}"/>
          </ac:picMkLst>
        </pc:picChg>
        <pc:picChg chg="add mod">
          <ac:chgData name="Arina Avtaeva" userId="001bc3ab-7850-4918-98fc-88e6d30d0bc2" providerId="ADAL" clId="{DDB5F9FD-5EC1-49D4-892D-AC76DF4CE3D9}" dt="2026-02-01T16:51:49.032" v="3491" actId="1076"/>
          <ac:picMkLst>
            <pc:docMk/>
            <pc:sldMk cId="1199424773" sldId="360"/>
            <ac:picMk id="14" creationId="{70B19252-E0BB-83FE-84E0-F7FC9A9A9248}"/>
          </ac:picMkLst>
        </pc:picChg>
        <pc:picChg chg="add mod modCrop">
          <ac:chgData name="Arina Avtaeva" userId="001bc3ab-7850-4918-98fc-88e6d30d0bc2" providerId="ADAL" clId="{DDB5F9FD-5EC1-49D4-892D-AC76DF4CE3D9}" dt="2026-02-01T16:52:50.988" v="3503" actId="732"/>
          <ac:picMkLst>
            <pc:docMk/>
            <pc:sldMk cId="1199424773" sldId="360"/>
            <ac:picMk id="15" creationId="{412940D3-C493-963F-F8D8-DBB1504EA8D3}"/>
          </ac:picMkLst>
        </pc:picChg>
      </pc:sldChg>
      <pc:sldChg chg="addSp delSp modSp add mod">
        <pc:chgData name="Arina Avtaeva" userId="001bc3ab-7850-4918-98fc-88e6d30d0bc2" providerId="ADAL" clId="{DDB5F9FD-5EC1-49D4-892D-AC76DF4CE3D9}" dt="2026-02-01T17:08:10.852" v="3904" actId="20577"/>
        <pc:sldMkLst>
          <pc:docMk/>
          <pc:sldMk cId="2114423412" sldId="361"/>
        </pc:sldMkLst>
        <pc:spChg chg="mod">
          <ac:chgData name="Arina Avtaeva" userId="001bc3ab-7850-4918-98fc-88e6d30d0bc2" providerId="ADAL" clId="{DDB5F9FD-5EC1-49D4-892D-AC76DF4CE3D9}" dt="2026-02-01T17:08:10.852" v="3904" actId="20577"/>
          <ac:spMkLst>
            <pc:docMk/>
            <pc:sldMk cId="2114423412" sldId="361"/>
            <ac:spMk id="8" creationId="{E6BCB3B9-07B9-BBE3-49F5-335A5C73B3E4}"/>
          </ac:spMkLst>
        </pc:spChg>
        <pc:spChg chg="mod">
          <ac:chgData name="Arina Avtaeva" userId="001bc3ab-7850-4918-98fc-88e6d30d0bc2" providerId="ADAL" clId="{DDB5F9FD-5EC1-49D4-892D-AC76DF4CE3D9}" dt="2026-02-01T17:07:23.154" v="3857" actId="20577"/>
          <ac:spMkLst>
            <pc:docMk/>
            <pc:sldMk cId="2114423412" sldId="361"/>
            <ac:spMk id="11" creationId="{D5AB997D-2B3F-6A46-7707-8E37B72643F6}"/>
          </ac:spMkLst>
        </pc:spChg>
        <pc:picChg chg="add mod">
          <ac:chgData name="Arina Avtaeva" userId="001bc3ab-7850-4918-98fc-88e6d30d0bc2" providerId="ADAL" clId="{DDB5F9FD-5EC1-49D4-892D-AC76DF4CE3D9}" dt="2026-02-01T17:03:49.621" v="3814" actId="1076"/>
          <ac:picMkLst>
            <pc:docMk/>
            <pc:sldMk cId="2114423412" sldId="361"/>
            <ac:picMk id="2" creationId="{0D3734D2-9FED-1227-7B40-0854C2FF30C1}"/>
          </ac:picMkLst>
        </pc:picChg>
        <pc:picChg chg="add mod">
          <ac:chgData name="Arina Avtaeva" userId="001bc3ab-7850-4918-98fc-88e6d30d0bc2" providerId="ADAL" clId="{DDB5F9FD-5EC1-49D4-892D-AC76DF4CE3D9}" dt="2026-02-01T17:04:46.227" v="3824"/>
          <ac:picMkLst>
            <pc:docMk/>
            <pc:sldMk cId="2114423412" sldId="361"/>
            <ac:picMk id="7" creationId="{2FDDE217-993B-87DB-6E2D-423514CD0D7E}"/>
          </ac:picMkLst>
        </pc:picChg>
        <pc:picChg chg="del">
          <ac:chgData name="Arina Avtaeva" userId="001bc3ab-7850-4918-98fc-88e6d30d0bc2" providerId="ADAL" clId="{DDB5F9FD-5EC1-49D4-892D-AC76DF4CE3D9}" dt="2026-02-01T17:03:43.090" v="3812" actId="478"/>
          <ac:picMkLst>
            <pc:docMk/>
            <pc:sldMk cId="2114423412" sldId="361"/>
            <ac:picMk id="9" creationId="{791675BD-52D1-CF49-AC42-67F1778F646E}"/>
          </ac:picMkLst>
        </pc:picChg>
        <pc:picChg chg="del">
          <ac:chgData name="Arina Avtaeva" userId="001bc3ab-7850-4918-98fc-88e6d30d0bc2" providerId="ADAL" clId="{DDB5F9FD-5EC1-49D4-892D-AC76DF4CE3D9}" dt="2026-02-01T17:03:36.004" v="3806" actId="478"/>
          <ac:picMkLst>
            <pc:docMk/>
            <pc:sldMk cId="2114423412" sldId="361"/>
            <ac:picMk id="10" creationId="{E3139494-A876-DB10-A7B4-9A3C9DD3E68D}"/>
          </ac:picMkLst>
        </pc:picChg>
        <pc:picChg chg="del">
          <ac:chgData name="Arina Avtaeva" userId="001bc3ab-7850-4918-98fc-88e6d30d0bc2" providerId="ADAL" clId="{DDB5F9FD-5EC1-49D4-892D-AC76DF4CE3D9}" dt="2026-02-01T17:03:37.328" v="3807" actId="478"/>
          <ac:picMkLst>
            <pc:docMk/>
            <pc:sldMk cId="2114423412" sldId="361"/>
            <ac:picMk id="13" creationId="{D09C4A7A-43BA-A5F2-73C6-BBD120452945}"/>
          </ac:picMkLst>
        </pc:picChg>
        <pc:picChg chg="del">
          <ac:chgData name="Arina Avtaeva" userId="001bc3ab-7850-4918-98fc-88e6d30d0bc2" providerId="ADAL" clId="{DDB5F9FD-5EC1-49D4-892D-AC76DF4CE3D9}" dt="2026-02-01T17:03:39.799" v="3809" actId="478"/>
          <ac:picMkLst>
            <pc:docMk/>
            <pc:sldMk cId="2114423412" sldId="361"/>
            <ac:picMk id="14" creationId="{D6E61841-387D-BBCE-9D86-E7C42BCCBE35}"/>
          </ac:picMkLst>
        </pc:picChg>
        <pc:picChg chg="del">
          <ac:chgData name="Arina Avtaeva" userId="001bc3ab-7850-4918-98fc-88e6d30d0bc2" providerId="ADAL" clId="{DDB5F9FD-5EC1-49D4-892D-AC76DF4CE3D9}" dt="2026-02-01T17:03:38.589" v="3808" actId="478"/>
          <ac:picMkLst>
            <pc:docMk/>
            <pc:sldMk cId="2114423412" sldId="361"/>
            <ac:picMk id="15" creationId="{205B92A6-5457-95D2-EAC6-3D7779DBCE6B}"/>
          </ac:picMkLst>
        </pc:picChg>
        <pc:picChg chg="add del mod">
          <ac:chgData name="Arina Avtaeva" userId="001bc3ab-7850-4918-98fc-88e6d30d0bc2" providerId="ADAL" clId="{DDB5F9FD-5EC1-49D4-892D-AC76DF4CE3D9}" dt="2026-02-01T17:06:05.003" v="3835" actId="478"/>
          <ac:picMkLst>
            <pc:docMk/>
            <pc:sldMk cId="2114423412" sldId="361"/>
            <ac:picMk id="17" creationId="{96B6011E-38C6-A789-D1A1-551118BFCA27}"/>
          </ac:picMkLst>
        </pc:picChg>
        <pc:picChg chg="add mod">
          <ac:chgData name="Arina Avtaeva" userId="001bc3ab-7850-4918-98fc-88e6d30d0bc2" providerId="ADAL" clId="{DDB5F9FD-5EC1-49D4-892D-AC76DF4CE3D9}" dt="2026-02-01T17:06:09.060" v="3837" actId="1076"/>
          <ac:picMkLst>
            <pc:docMk/>
            <pc:sldMk cId="2114423412" sldId="361"/>
            <ac:picMk id="18" creationId="{393B3CB1-04C8-8015-CCAA-6EC7ED234F84}"/>
          </ac:picMkLst>
        </pc:picChg>
      </pc:sldChg>
      <pc:sldChg chg="add">
        <pc:chgData name="Arina Avtaeva" userId="001bc3ab-7850-4918-98fc-88e6d30d0bc2" providerId="ADAL" clId="{DDB5F9FD-5EC1-49D4-892D-AC76DF4CE3D9}" dt="2026-02-02T06:56:35.228" v="3910"/>
        <pc:sldMkLst>
          <pc:docMk/>
          <pc:sldMk cId="3402311274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092A8-EA70-4A9E-9D13-6D9AF7A1153C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7DA1A-6441-422E-AF03-314FBECDB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90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C63B-60EC-358E-9545-7B9864F69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26785-2829-1CBB-4472-1A15E6904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2FF3C-059A-5C6B-6924-CCA6BDE3B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B8D9A-B4FA-4191-1849-4B4B7F9A8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35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51C60-9EC9-C650-9AFD-93B14275E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89A45-3D65-F0AB-AABB-137393058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36B95-23E2-545E-F8C9-58C054678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D538E-E4A6-E789-ACE2-0F68A97F7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EAD9C-4831-D918-3E78-6D63A83BB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D6338-6627-82B3-6DDD-B07E46D70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64039C-25E5-B127-CC63-EE210B069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C0DDA-3ED8-08E7-EE47-084A3A561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57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DB3DD-9DB6-C024-E239-CC528A621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C14B4E-63AC-C64B-3213-31F866D94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688C8-0549-9799-99E8-B5B7A0AB0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3F4F1-BFFC-652F-9745-3C140D233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D82A0-1E0B-D2D8-1AF3-A8934844E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C9E3B-9A5B-3B61-B908-01A8B3DBD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67086-6953-763F-F803-CC60D2322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599E5-F4FF-55B4-4A74-C04ACD19F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B1BB6-0753-E909-6936-D8E0A0E5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DF95F-CC15-6F11-2D7D-5838C3685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B1210-679A-7695-75D1-85DFFBB23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B3FC7-CD87-9B71-CF5C-31338766C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96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097CF-FE75-B937-463B-3504698C9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1A773-1878-D408-376E-D393A4BCE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EB7E4-9A18-5977-1ED7-08D15F5C8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5759-5BC6-70AE-6A3A-ECD3A10B4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66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4A4FA-9D8D-E992-2E50-6485ED209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1A8A7-2B9A-DD20-6E5E-2EFE80150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F7168-401D-BF68-ECC9-334B03B0E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3EF9-226A-C641-B0A4-7644426D0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6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51E3-9E2F-B5CE-8597-C78A7DEB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450A7B-5DFF-F97A-6AA1-F324C8FF5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9E5E5-0354-217D-2B2B-B81AA9D29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89982-91F5-2896-4450-3C129F088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57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D5C0B-4B7E-B850-250F-58552D2B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96553-5D4C-2468-2A5E-7B755DA05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DB9EA-4DF4-ED42-B615-4F77A4197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E1BA-75A3-0977-50F4-9EEC898DD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17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BC971-1D18-4C06-86C8-AF960B8809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2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D7241-992A-84B2-9519-6CDF6E475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71B61-0C90-0D9A-781E-FB56590BE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8E6D84-6631-4A29-8780-90EE7D59D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6E51A-CDA0-F793-22A3-45253EB67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8637F-BDBC-C58C-5F24-66633275C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7E54C-EFEE-26BF-26E9-ED1A716F9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B8FC6-65B7-8813-B080-D606ADE7C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99506-6026-1C84-14DD-283928610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99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11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FDBB1-B62B-8C8D-E712-C24AA31D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AD6DE1-2745-260A-B327-08FCFEF7E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18CD3-5A2A-7126-B64D-E732D752B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48A99-E5B1-B2B0-14B9-0F3FB85B7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0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1C39D-7575-BD87-C286-8A7D686D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73F77-3D16-3184-9494-CA3DF61D0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5303D-3BF0-77B1-6218-4AB780421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3752A-0738-CEF7-D812-25261C0BA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8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C8950-06DD-7B7B-7B41-55AD01435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76301-8354-8B6C-C398-472545A5D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96E66-B4F5-C0C2-E7E7-D3C178A80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CAC05-8EA9-B9D3-3F4C-FF6FF281E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28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A485F-5C47-3578-C871-8D51BE6A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7C9D3A-7BB1-EDAC-F0E4-03A96CCD1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C67C2-E028-2E54-0AD7-0B11F1A24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9DF29-BDC8-35E4-1AC0-E1198BE1E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D763B-2778-42A7-86EA-84218585A8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4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868DA-7014-1D20-5C7D-A7F373035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6FEE9F-1F26-96EE-21B3-D4F06141A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F6C944-9CD7-EF39-9923-E1FAEA83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7FF64-930F-D383-11F0-467EB537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F923C2-5ADC-4E9D-4F1A-B8FA7ADA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9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21705-817B-26FB-8534-F944E2ED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E416C7-0BF6-F8D9-723F-DFE67F1C8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18CF9E-329D-1973-E69D-1FAC4540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885805-9A26-B9AB-5A01-646401F1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D5F3C-963F-B484-4A9F-881CF2CE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4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836CCB-38FC-CC5D-BB6A-4E28F85BF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FAEF01-4A94-6DA5-C44C-F9E57DEB7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01466-BB69-368E-6592-B78CCBF87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651D4A-18CE-1D34-73A2-B77AEA74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5C18B9-27B5-D33C-3502-22F9B5B3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373F7-0C8F-5E68-203A-A8990026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98DBA1-B5EC-56EC-40BC-6A401BD9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71FA0-5CAF-857D-3729-408E7CE3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F9C5BB-AE68-B29D-3E58-3646273D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0D3D-39C6-2D69-BF9C-727C8ADC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12712-5F01-82B9-8516-D21FDF56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B8D5DE-25EC-21B4-EC97-8B68139A3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A73D1F-EEA2-1D76-D9AA-62FC79D9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6DD8C2-A719-6472-5CAA-F57BACF57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2438C1-E7A7-BF99-1EC0-AA643E92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F161F-F154-6885-0461-AC70C450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11090-06A4-9C95-7BE8-3FF550682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04FF13-77FD-0818-8F16-752A04876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DF8D73-9600-2D78-1790-E9AA7A80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A8C474-2C29-E9C3-E533-179FF10D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8CB0F-8950-BA63-17D1-57FC1AB2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DD6AE-CBB6-5767-3DEC-4DDB880A9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EC07A5-ADE2-C6AC-A697-44028F2B4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F074D-2878-4876-EAEA-98A4A384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8CB33F-B72D-763C-2EB7-25CBFF2ED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EBD5C2-B9C1-551F-FF6E-179C8CB1A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5AD16C-CCDE-B429-E221-B2E01A0B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4AF949-9FAA-17FF-28D0-C214517F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9569ED-EFC9-7E98-2FD0-4FA00A47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7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9D6AD-CC92-1864-C82B-8DD21892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725310-0B84-1586-5E25-E6CF0AD7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E80C9B-397B-7801-9EB2-1CB1AAFD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9A362B-F4A2-4114-68D7-37719B8E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56652-E800-89D3-350C-60196C72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93CFDE-EA43-A0FD-6D68-20CA525F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707928-B400-94E0-F450-0EB65330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1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611BC-D422-74A7-832B-9627E7C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2BBA0-C301-EA24-4150-37B6C4B6D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D42892-B949-02F3-0B6F-7B157C7D8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E9257-E2E3-6862-255B-99A28BCA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FAC8F5-086C-F9CE-3C5D-17929CE2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87D9D5-1D00-D466-BFFD-5F0A2C5D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7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0881D-E309-E5FD-223F-A63AA0B8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2C4EF6-7591-6BD7-3037-964F9910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6B6229-7FD3-CE8E-50B8-E490B2801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2702E-4339-999C-838A-702F25CD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C23969-2D7A-619D-886D-C149810A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C5AEC4-89A9-063C-B539-C17ED4B5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5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971E7-A98F-DDBD-1598-D7B5093C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78C5F-CCFC-FEFA-AC91-7EA792A31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449E3-63CE-1579-5B63-96C619485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9694E-6326-426C-A379-0568F3DD72C7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E17DA-2C1B-18F6-D310-27672774E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A0A5F-4055-46F2-B303-521753BF2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77BD99-89D0-4B34-9856-8E52D46AD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8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4.png"/><Relationship Id="rId5" Type="http://schemas.openxmlformats.org/officeDocument/2006/relationships/hyperlink" Target="mailto:Sales@eisho.ru" TargetMode="External"/><Relationship Id="rId10" Type="http://schemas.openxmlformats.org/officeDocument/2006/relationships/image" Target="../media/image63.jpg"/><Relationship Id="rId4" Type="http://schemas.openxmlformats.org/officeDocument/2006/relationships/image" Target="../media/image14.svg"/><Relationship Id="rId9" Type="http://schemas.openxmlformats.org/officeDocument/2006/relationships/image" Target="../media/image6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my@erhuitech.com" TargetMode="External"/><Relationship Id="rId11" Type="http://schemas.openxmlformats.org/officeDocument/2006/relationships/image" Target="../media/image66.png"/><Relationship Id="rId5" Type="http://schemas.openxmlformats.org/officeDocument/2006/relationships/hyperlink" Target="http://www.jahhome.com/" TargetMode="External"/><Relationship Id="rId10" Type="http://schemas.openxmlformats.org/officeDocument/2006/relationships/image" Target="../media/image65.png"/><Relationship Id="rId4" Type="http://schemas.openxmlformats.org/officeDocument/2006/relationships/image" Target="../media/image14.svg"/><Relationship Id="rId9" Type="http://schemas.openxmlformats.org/officeDocument/2006/relationships/image" Target="../media/image12.sv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xpj@yjjjinhui.cn" TargetMode="External"/><Relationship Id="rId11" Type="http://schemas.microsoft.com/office/2007/relationships/hdphoto" Target="../media/hdphoto8.wdp"/><Relationship Id="rId5" Type="http://schemas.openxmlformats.org/officeDocument/2006/relationships/hyperlink" Target="https://www.gdyjjinhui.com/" TargetMode="External"/><Relationship Id="rId15" Type="http://schemas.microsoft.com/office/2007/relationships/hdphoto" Target="../media/hdphoto10.wdp"/><Relationship Id="rId10" Type="http://schemas.openxmlformats.org/officeDocument/2006/relationships/image" Target="../media/image68.png"/><Relationship Id="rId4" Type="http://schemas.openxmlformats.org/officeDocument/2006/relationships/image" Target="../media/image14.svg"/><Relationship Id="rId9" Type="http://schemas.openxmlformats.org/officeDocument/2006/relationships/image" Target="../media/image12.sv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vivian@jiaermei.net" TargetMode="External"/><Relationship Id="rId11" Type="http://schemas.openxmlformats.org/officeDocument/2006/relationships/image" Target="../media/image75.png"/><Relationship Id="rId5" Type="http://schemas.openxmlformats.org/officeDocument/2006/relationships/hyperlink" Target="http://www.jiaermei.net/" TargetMode="External"/><Relationship Id="rId10" Type="http://schemas.openxmlformats.org/officeDocument/2006/relationships/image" Target="../media/image74.png"/><Relationship Id="rId4" Type="http://schemas.openxmlformats.org/officeDocument/2006/relationships/image" Target="../media/image14.sv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9.png"/><Relationship Id="rId3" Type="http://schemas.openxmlformats.org/officeDocument/2006/relationships/image" Target="../media/image13.png"/><Relationship Id="rId7" Type="http://schemas.openxmlformats.org/officeDocument/2006/relationships/image" Target="../media/image7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34.png"/><Relationship Id="rId10" Type="http://schemas.microsoft.com/office/2007/relationships/hdphoto" Target="../media/hdphoto12.wdp"/><Relationship Id="rId4" Type="http://schemas.openxmlformats.org/officeDocument/2006/relationships/image" Target="../media/image14.sv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5.jpe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dmin@bzjinguan.com" TargetMode="External"/><Relationship Id="rId11" Type="http://schemas.openxmlformats.org/officeDocument/2006/relationships/image" Target="../media/image83.jpeg"/><Relationship Id="rId5" Type="http://schemas.openxmlformats.org/officeDocument/2006/relationships/hyperlink" Target="http://www.bzjinguan.com/" TargetMode="External"/><Relationship Id="rId10" Type="http://schemas.openxmlformats.org/officeDocument/2006/relationships/image" Target="../media/image82.jpeg"/><Relationship Id="rId4" Type="http://schemas.openxmlformats.org/officeDocument/2006/relationships/image" Target="../media/image14.sv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15.wdp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rren@youngbo.cn" TargetMode="External"/><Relationship Id="rId11" Type="http://schemas.microsoft.com/office/2007/relationships/hdphoto" Target="../media/hdphoto14.wdp"/><Relationship Id="rId5" Type="http://schemas.openxmlformats.org/officeDocument/2006/relationships/hyperlink" Target="http://www.youngbo.cn/" TargetMode="External"/><Relationship Id="rId10" Type="http://schemas.openxmlformats.org/officeDocument/2006/relationships/image" Target="../media/image87.png"/><Relationship Id="rId4" Type="http://schemas.openxmlformats.org/officeDocument/2006/relationships/image" Target="../media/image14.svg"/><Relationship Id="rId9" Type="http://schemas.openxmlformats.org/officeDocument/2006/relationships/image" Target="../media/image8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mailto:rubycheng@163.com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95.jpeg"/><Relationship Id="rId5" Type="http://schemas.openxmlformats.org/officeDocument/2006/relationships/hyperlink" Target="mailto:hattie@vitazj.com" TargetMode="External"/><Relationship Id="rId10" Type="http://schemas.microsoft.com/office/2007/relationships/hdphoto" Target="../media/hdphoto16.wdp"/><Relationship Id="rId4" Type="http://schemas.openxmlformats.org/officeDocument/2006/relationships/image" Target="../media/image14.sv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2.svg"/><Relationship Id="rId10" Type="http://schemas.openxmlformats.org/officeDocument/2006/relationships/image" Target="../media/image29.svg"/><Relationship Id="rId4" Type="http://schemas.openxmlformats.org/officeDocument/2006/relationships/image" Target="../media/image11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://www.chinahuanhuan.com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14.sv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mailto:xie@lhshengmao.com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14.svg"/><Relationship Id="rId9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heidideng@boensports.com" TargetMode="External"/><Relationship Id="rId11" Type="http://schemas.microsoft.com/office/2007/relationships/hdphoto" Target="../media/hdphoto2.wdp"/><Relationship Id="rId5" Type="http://schemas.openxmlformats.org/officeDocument/2006/relationships/hyperlink" Target="http://www.boensports.com/" TargetMode="External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14.svg"/><Relationship Id="rId9" Type="http://schemas.microsoft.com/office/2007/relationships/hdphoto" Target="../media/hdphoto1.wdp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xport@cnsanyou.com" TargetMode="External"/><Relationship Id="rId11" Type="http://schemas.openxmlformats.org/officeDocument/2006/relationships/image" Target="../media/image52.jpg"/><Relationship Id="rId5" Type="http://schemas.openxmlformats.org/officeDocument/2006/relationships/hyperlink" Target="http://www.china-sanyou.com/" TargetMode="External"/><Relationship Id="rId15" Type="http://schemas.openxmlformats.org/officeDocument/2006/relationships/image" Target="../media/image12.svg"/><Relationship Id="rId10" Type="http://schemas.microsoft.com/office/2007/relationships/hdphoto" Target="../media/hdphoto3.wdp"/><Relationship Id="rId4" Type="http://schemas.openxmlformats.org/officeDocument/2006/relationships/image" Target="../media/image14.svg"/><Relationship Id="rId9" Type="http://schemas.openxmlformats.org/officeDocument/2006/relationships/image" Target="../media/image51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34.png"/><Relationship Id="rId10" Type="http://schemas.openxmlformats.org/officeDocument/2006/relationships/image" Target="../media/image57.png"/><Relationship Id="rId4" Type="http://schemas.openxmlformats.org/officeDocument/2006/relationships/image" Target="../media/image14.sv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60.jpg"/><Relationship Id="rId5" Type="http://schemas.openxmlformats.org/officeDocument/2006/relationships/hyperlink" Target="http://www.yuyuan-renee.cn/" TargetMode="External"/><Relationship Id="rId10" Type="http://schemas.microsoft.com/office/2007/relationships/hdphoto" Target="../media/hdphoto5.wdp"/><Relationship Id="rId4" Type="http://schemas.openxmlformats.org/officeDocument/2006/relationships/image" Target="../media/image14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couch and a table&#10;&#10;Description automatically generated with low confidence">
            <a:extLst>
              <a:ext uri="{FF2B5EF4-FFF2-40B4-BE49-F238E27FC236}">
                <a16:creationId xmlns:a16="http://schemas.microsoft.com/office/drawing/2014/main" id="{2857391F-28F1-B7A4-936E-A696DF979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9" r="17738" b="13901"/>
          <a:stretch/>
        </p:blipFill>
        <p:spPr>
          <a:xfrm>
            <a:off x="-1" y="2908351"/>
            <a:ext cx="12191999" cy="394964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A4C225-FE69-20B8-E2F4-1987161FF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2908352"/>
            <a:ext cx="6096002" cy="394964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087A5FF-7943-88BD-C4E0-DD4F1EAF3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1"/>
            <a:ext cx="6095999" cy="290834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889671E-413D-93B4-C137-D9AA78EA6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37" y="3224087"/>
            <a:ext cx="4520291" cy="6272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C498E5F-6EA9-816C-76AF-C47D03304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337" y="5740401"/>
            <a:ext cx="1217893" cy="455172"/>
          </a:xfrm>
          <a:prstGeom prst="rect">
            <a:avLst/>
          </a:prstGeom>
        </p:spPr>
      </p:pic>
      <p:pic>
        <p:nvPicPr>
          <p:cNvPr id="7" name="Picture 6" descr="A picture containing kitchen utensil, serveware, dishware, saucer&#10;&#10;Description automatically generated">
            <a:extLst>
              <a:ext uri="{FF2B5EF4-FFF2-40B4-BE49-F238E27FC236}">
                <a16:creationId xmlns:a16="http://schemas.microsoft.com/office/drawing/2014/main" id="{5CC114DC-4DCA-216E-4B18-42AAC93F4B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33807" b="9221"/>
          <a:stretch/>
        </p:blipFill>
        <p:spPr>
          <a:xfrm>
            <a:off x="-2" y="1"/>
            <a:ext cx="6095999" cy="2908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86BBD-198F-D10C-05B4-51C3DC3ADB78}"/>
              </a:ext>
            </a:extLst>
          </p:cNvPr>
          <p:cNvSpPr txBox="1"/>
          <p:nvPr/>
        </p:nvSpPr>
        <p:spPr>
          <a:xfrm>
            <a:off x="551717" y="4097255"/>
            <a:ext cx="53701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4-я МЕЖДУНАРОДНАЯ ВЫСТАВКА ПОТРЕБИТЕЛЬСКИХ ТОВАРОВ ДЛЯ ДОМА, САДА, СПОРТА И ОТДЫХА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31марта -3 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АПРЕЛЯ, КРОКУС ЭКСПО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765B7-E907-E3BB-BA57-D234768E4460}"/>
              </a:ext>
            </a:extLst>
          </p:cNvPr>
          <p:cNvSpPr txBox="1"/>
          <p:nvPr/>
        </p:nvSpPr>
        <p:spPr>
          <a:xfrm flipH="1">
            <a:off x="6611076" y="977121"/>
            <a:ext cx="558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2FB4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ИНФОРМАЦИОННЫЙ ДАЙДЖЕСТ ВЫСТАВКИ </a:t>
            </a:r>
            <a:r>
              <a:rPr lang="en-US" sz="2800" b="1">
                <a:solidFill>
                  <a:srgbClr val="2FB4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02227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8A44-1453-EE36-D41E-7FF4C9BB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009EE7E-AB73-3EE9-0343-CEA87B240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EFAFC1-963D-BAD2-77DB-39857FF165A6}"/>
              </a:ext>
            </a:extLst>
          </p:cNvPr>
          <p:cNvSpPr/>
          <p:nvPr/>
        </p:nvSpPr>
        <p:spPr>
          <a:xfrm>
            <a:off x="-7757" y="1810571"/>
            <a:ext cx="350686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8D3606-BE33-F016-D059-B8C9A3BE803C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FEAA69-0E1B-6C50-6211-B528C9540520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ДОМА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2EE448-8C92-BBC8-F892-B55360EDDD27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Производитель и экспортер товаров для хранения и оптимизации пространства в доме. В ассортименте боксы, вешалки и конструкции для хранения вещей.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65B64D-EEF0-DD60-F46D-11FD6C7F4DC8}"/>
              </a:ext>
            </a:extLst>
          </p:cNvPr>
          <p:cNvSpPr txBox="1"/>
          <p:nvPr/>
        </p:nvSpPr>
        <p:spPr>
          <a:xfrm flipH="1">
            <a:off x="52567" y="2023860"/>
            <a:ext cx="363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RezoLink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Import &amp; Export 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/>
              <a:t>https://eisho.ru/</a:t>
            </a:r>
          </a:p>
          <a:p>
            <a:r>
              <a:rPr lang="en-US" u="sng" dirty="0">
                <a:hlinkClick r:id="rId5"/>
              </a:rPr>
              <a:t>Sales@eisho.ru</a:t>
            </a:r>
            <a:endParaRPr lang="en-US" dirty="0"/>
          </a:p>
          <a:p>
            <a:r>
              <a:rPr lang="en-US" dirty="0"/>
              <a:t>Tel: +7 925 722 66 86</a:t>
            </a:r>
          </a:p>
          <a:p>
            <a:r>
              <a:rPr lang="en-US" dirty="0" err="1"/>
              <a:t>Ms</a:t>
            </a:r>
            <a:r>
              <a:rPr lang="en-US" dirty="0"/>
              <a:t> Helice, General Manager</a:t>
            </a:r>
            <a:endParaRPr lang="en-GB" u="sng" dirty="0"/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741784B-F056-8AF2-B664-C4B7108D7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">
            <a:extLst>
              <a:ext uri="{FF2B5EF4-FFF2-40B4-BE49-F238E27FC236}">
                <a16:creationId xmlns:a16="http://schemas.microsoft.com/office/drawing/2014/main" id="{9A19873F-A30F-7EFC-F9C1-1CC5D968C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6917" y="396675"/>
            <a:ext cx="2049146" cy="28236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шалка, Вешалка-плечики, в помещении, мо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C8B0E3-DC6A-7C21-F3AB-463C8891F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2" y="1066348"/>
            <a:ext cx="3657600" cy="36576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Стеллаж, Столярные изделия, по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848A96-ABF5-02FD-E340-CD90029E8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18" y="3962852"/>
            <a:ext cx="3715167" cy="24752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D837B9-2B8C-E79E-D8E4-03A35E618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48" y="1063827"/>
            <a:ext cx="3227914" cy="4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1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C079C-2B91-5FED-AC23-6DB22F2EC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FD6F9EB-49DD-F2AD-C941-18C817F9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AC179A-626B-65E8-C2A5-DCA62D31BB89}"/>
              </a:ext>
            </a:extLst>
          </p:cNvPr>
          <p:cNvSpPr/>
          <p:nvPr/>
        </p:nvSpPr>
        <p:spPr>
          <a:xfrm>
            <a:off x="-7757" y="1810571"/>
            <a:ext cx="350686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C8C4AD-6DA6-C5F3-6701-432E7E50F97F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8CA8B5-987D-F759-B149-10BAA26AD508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ДОМА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D5193C-0958-172E-0A98-95A9534D67BA}"/>
              </a:ext>
            </a:extLst>
          </p:cNvPr>
          <p:cNvSpPr txBox="1">
            <a:spLocks/>
          </p:cNvSpPr>
          <p:nvPr/>
        </p:nvSpPr>
        <p:spPr>
          <a:xfrm>
            <a:off x="574747" y="4979960"/>
            <a:ext cx="4518114" cy="1604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Компания, основанная в 1992 году, является производителем товаров для дома из стали и пластика. В ассортименте можно встретить сенсорные мусорные баки, корзины для белья, а также  держатели для ножей.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5315C-25CB-AFE6-3339-7FEDBEBE66BF}"/>
              </a:ext>
            </a:extLst>
          </p:cNvPr>
          <p:cNvSpPr txBox="1"/>
          <p:nvPr/>
        </p:nvSpPr>
        <p:spPr>
          <a:xfrm flipH="1">
            <a:off x="52567" y="2023860"/>
            <a:ext cx="363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ZHEJIANG ERHUI TECHNOLOGY CO 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u="sng" dirty="0">
                <a:hlinkClick r:id="rId5"/>
              </a:rPr>
              <a:t>www.jahhome.com</a:t>
            </a:r>
            <a:endParaRPr lang="en-US" dirty="0"/>
          </a:p>
          <a:p>
            <a:r>
              <a:rPr lang="en-US" u="sng" dirty="0">
                <a:hlinkClick r:id="rId6"/>
              </a:rPr>
              <a:t>amy@erhuitech.com</a:t>
            </a:r>
            <a:endParaRPr lang="en-US" dirty="0"/>
          </a:p>
          <a:p>
            <a:r>
              <a:rPr lang="en-US" dirty="0"/>
              <a:t>Tel: +86 13216913961</a:t>
            </a:r>
          </a:p>
          <a:p>
            <a:r>
              <a:rPr lang="en-US" dirty="0"/>
              <a:t>Amy Yu </a:t>
            </a:r>
            <a:r>
              <a:rPr lang="ru-RU" dirty="0"/>
              <a:t>, </a:t>
            </a:r>
            <a:r>
              <a:rPr lang="en-US" dirty="0"/>
              <a:t>overseas </a:t>
            </a:r>
            <a:r>
              <a:rPr lang="ru-RU" dirty="0" err="1"/>
              <a:t>sales</a:t>
            </a:r>
            <a:endParaRPr lang="en-GB" u="sng" dirty="0"/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EB87BD1-44EF-E10E-835F-51FDECC0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">
            <a:extLst>
              <a:ext uri="{FF2B5EF4-FFF2-40B4-BE49-F238E27FC236}">
                <a16:creationId xmlns:a16="http://schemas.microsoft.com/office/drawing/2014/main" id="{EFFF92B7-256B-B464-D0A5-61831898E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917" y="396675"/>
            <a:ext cx="2049146" cy="282362"/>
          </a:xfrm>
          <a:prstGeom prst="rect">
            <a:avLst/>
          </a:prstGeom>
        </p:spPr>
      </p:pic>
      <p:pic>
        <p:nvPicPr>
          <p:cNvPr id="2" name="图片 1" descr="56917ce3-11be-46db-a1ae-9f6cdeb829d6">
            <a:extLst>
              <a:ext uri="{FF2B5EF4-FFF2-40B4-BE49-F238E27FC236}">
                <a16:creationId xmlns:a16="http://schemas.microsoft.com/office/drawing/2014/main" id="{558BB59E-205B-299A-1985-875C49F404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09" y="892326"/>
            <a:ext cx="2570322" cy="793776"/>
          </a:xfrm>
          <a:prstGeom prst="rect">
            <a:avLst/>
          </a:prstGeom>
        </p:spPr>
      </p:pic>
      <p:pic>
        <p:nvPicPr>
          <p:cNvPr id="12" name="图片 76" descr="89671742891815_.pic">
            <a:extLst>
              <a:ext uri="{FF2B5EF4-FFF2-40B4-BE49-F238E27FC236}">
                <a16:creationId xmlns:a16="http://schemas.microsoft.com/office/drawing/2014/main" id="{94BC11D6-2C7E-6EBB-6F16-A8894FA20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40" b="91641" l="23759" r="71986">
                        <a14:foregroundMark x1="42908" y1="10526" x2="42908" y2="10526"/>
                        <a14:foregroundMark x1="48582" y1="7740" x2="48582" y2="7740"/>
                        <a14:foregroundMark x1="57092" y1="90093" x2="57092" y2="90093"/>
                        <a14:foregroundMark x1="32624" y1="91022" x2="32624" y2="91022"/>
                        <a14:foregroundMark x1="57447" y1="91641" x2="57447" y2="91641"/>
                      </a14:backgroundRemoval>
                    </a14:imgEffect>
                  </a14:imgLayer>
                </a14:imgProps>
              </a:ext>
            </a:extLst>
          </a:blip>
          <a:srcRect l="18259" t="3190" r="20986" b="4175"/>
          <a:stretch>
            <a:fillRect/>
          </a:stretch>
        </p:blipFill>
        <p:spPr>
          <a:xfrm>
            <a:off x="6282802" y="1580031"/>
            <a:ext cx="2728828" cy="4760261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BA8F0EFE-1703-7870-EC9F-3441B0437E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417" b="90972" l="9091" r="89474">
                        <a14:foregroundMark x1="56459" y1="13194" x2="56459" y2="13194"/>
                        <a14:foregroundMark x1="52153" y1="10417" x2="52153" y2="10417"/>
                        <a14:foregroundMark x1="46890" y1="82292" x2="46890" y2="82292"/>
                        <a14:foregroundMark x1="29187" y1="81944" x2="70335" y2="79167"/>
                        <a14:foregroundMark x1="51675" y1="90972" x2="51675" y2="90972"/>
                      </a14:backgroundRemoval>
                    </a14:imgEffect>
                  </a14:imgLayer>
                </a14:imgProps>
              </a:ext>
            </a:extLst>
          </a:blip>
          <a:srcRect t="4144" b="3980"/>
          <a:stretch>
            <a:fillRect/>
          </a:stretch>
        </p:blipFill>
        <p:spPr>
          <a:xfrm>
            <a:off x="8971502" y="1098687"/>
            <a:ext cx="3068289" cy="38812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5969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6155-BB35-BAB6-ADA2-CAC10E4FD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59F653-8187-82A6-53C4-22802FF4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098C7F-DFF8-7F13-55BF-51F225A59466}"/>
              </a:ext>
            </a:extLst>
          </p:cNvPr>
          <p:cNvSpPr/>
          <p:nvPr/>
        </p:nvSpPr>
        <p:spPr>
          <a:xfrm>
            <a:off x="-7757" y="1117440"/>
            <a:ext cx="3659261" cy="2043774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1EB981-1CBC-E714-7A65-EB01767D49AC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01BEDE-1282-38B8-D2FC-1B81C64E9214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ДОМА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F4EB99-5BC9-4993-E1BA-E1CA24C01B72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Компания, которая с 1989 года занимается производством кухонных ножей всех видов сложности. В ассортименте большой выбор ножей, подходящих для разных продуктов и стилей готовки.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9E9B1-68C0-0B74-3AFD-CCD0647D607E}"/>
              </a:ext>
            </a:extLst>
          </p:cNvPr>
          <p:cNvSpPr txBox="1"/>
          <p:nvPr/>
        </p:nvSpPr>
        <p:spPr>
          <a:xfrm flipH="1">
            <a:off x="18165" y="2154785"/>
            <a:ext cx="363333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Guangdong Jinhui Knife and Scissors Incorporated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https://www.gdyjjinhui.com</a:t>
            </a:r>
            <a:endParaRPr lang="en-US" dirty="0"/>
          </a:p>
          <a:p>
            <a:r>
              <a:rPr lang="en-US" u="sng" dirty="0">
                <a:hlinkClick r:id="rId6"/>
              </a:rPr>
              <a:t>expj@yjjjinhui.cn</a:t>
            </a:r>
            <a:endParaRPr lang="en-US" dirty="0"/>
          </a:p>
          <a:p>
            <a:r>
              <a:rPr lang="en-US" dirty="0"/>
              <a:t>Tel: +86 138 2765 6833</a:t>
            </a:r>
          </a:p>
          <a:p>
            <a:r>
              <a:rPr lang="en-US" dirty="0"/>
              <a:t>Emma Chen, sales manager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5FC5B80-EA72-56FF-11F5-C23C9A20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">
            <a:extLst>
              <a:ext uri="{FF2B5EF4-FFF2-40B4-BE49-F238E27FC236}">
                <a16:creationId xmlns:a16="http://schemas.microsoft.com/office/drawing/2014/main" id="{3784EBCD-DD71-BE2E-FDA8-46F657741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917" y="396675"/>
            <a:ext cx="2049146" cy="282362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ружие, нож, Лезвие, Оружие ближнего бо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3F4CE4-5BCA-287B-50DF-EDCD53CCF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29467" l="8667" r="92167">
                        <a14:foregroundMark x1="8667" y1="5067" x2="8667" y2="5067"/>
                        <a14:foregroundMark x1="88667" y1="6400" x2="68333" y2="4667"/>
                        <a14:foregroundMark x1="90833" y1="26933" x2="48000" y2="23867"/>
                        <a14:foregroundMark x1="48000" y1="23867" x2="17000" y2="25067"/>
                        <a14:foregroundMark x1="17000" y1="25067" x2="10500" y2="24267"/>
                        <a14:foregroundMark x1="55167" y1="23200" x2="42500" y2="23333"/>
                        <a14:foregroundMark x1="64833" y1="4533" x2="55333" y2="7067"/>
                        <a14:foregroundMark x1="91000" y1="26400" x2="91000" y2="26400"/>
                        <a14:foregroundMark x1="92167" y1="5733" x2="92167" y2="5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257"/>
          <a:stretch>
            <a:fillRect/>
          </a:stretch>
        </p:blipFill>
        <p:spPr>
          <a:xfrm>
            <a:off x="8299048" y="1018572"/>
            <a:ext cx="3588152" cy="146856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ружие, нож, Холодное оружие, Лезв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5F94B1-8457-6D1D-16DD-EA17073DA5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62" b="62973" l="2019" r="97205">
                        <a14:foregroundMark x1="97360" y1="57973" x2="97360" y2="57973"/>
                        <a14:foregroundMark x1="96584" y1="55946" x2="96584" y2="55946"/>
                        <a14:foregroundMark x1="96739" y1="54054" x2="96739" y2="54054"/>
                        <a14:foregroundMark x1="96739" y1="54054" x2="96739" y2="56622"/>
                        <a14:foregroundMark x1="75776" y1="55946" x2="10870" y2="57838"/>
                        <a14:foregroundMark x1="57609" y1="54459" x2="37112" y2="53784"/>
                        <a14:foregroundMark x1="49068" y1="56757" x2="16460" y2="56757"/>
                        <a14:foregroundMark x1="16460" y1="56757" x2="10870" y2="57973"/>
                        <a14:foregroundMark x1="10870" y1="57973" x2="3106" y2="58108"/>
                        <a14:foregroundMark x1="37888" y1="53784" x2="12267" y2="55811"/>
                        <a14:foregroundMark x1="12267" y1="55811" x2="12267" y2="55811"/>
                        <a14:foregroundMark x1="96584" y1="55270" x2="97050" y2="58649"/>
                        <a14:foregroundMark x1="96273" y1="40000" x2="4658" y2="39189"/>
                        <a14:foregroundMark x1="96739" y1="38243" x2="96739" y2="38243"/>
                        <a14:foregroundMark x1="96739" y1="38243" x2="97050" y2="43243"/>
                        <a14:foregroundMark x1="96894" y1="37297" x2="97205" y2="41351"/>
                        <a14:foregroundMark x1="53261" y1="38243" x2="32453" y2="38378"/>
                        <a14:foregroundMark x1="32453" y1="38378" x2="32453" y2="38243"/>
                        <a14:foregroundMark x1="4193" y1="38919" x2="2019" y2="37838"/>
                        <a14:foregroundMark x1="56832" y1="42568" x2="42081" y2="39730"/>
                        <a14:foregroundMark x1="62267" y1="57973" x2="41304" y2="5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t="34938" r="-2" b="33897"/>
          <a:stretch>
            <a:fillRect/>
          </a:stretch>
        </p:blipFill>
        <p:spPr>
          <a:xfrm>
            <a:off x="7019060" y="2873511"/>
            <a:ext cx="3862996" cy="13834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ружие, нож, Лезвие, Холодное оруж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65E788-DD2A-2C4E-D12C-8E28764D0E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00" b="92400" l="31532" r="91592">
                        <a14:foregroundMark x1="64114" y1="76933" x2="34685" y2="76133"/>
                        <a14:foregroundMark x1="34685" y1="76133" x2="34685" y2="76133"/>
                        <a14:foregroundMark x1="60210" y1="74400" x2="47898" y2="74267"/>
                        <a14:foregroundMark x1="59610" y1="75333" x2="47898" y2="74933"/>
                        <a14:foregroundMark x1="47898" y1="74933" x2="47447" y2="74800"/>
                        <a14:foregroundMark x1="80931" y1="74667" x2="70571" y2="75467"/>
                        <a14:foregroundMark x1="37688" y1="75733" x2="32583" y2="75733"/>
                        <a14:foregroundMark x1="31532" y1="76133" x2="31532" y2="76133"/>
                        <a14:foregroundMark x1="88589" y1="91333" x2="43393" y2="90400"/>
                        <a14:foregroundMark x1="43393" y1="90400" x2="41742" y2="89333"/>
                        <a14:foregroundMark x1="81832" y1="87600" x2="40090" y2="88933"/>
                        <a14:foregroundMark x1="59459" y1="88267" x2="50000" y2="89333"/>
                        <a14:foregroundMark x1="39189" y1="88533" x2="39189" y2="88533"/>
                        <a14:foregroundMark x1="38589" y1="88667" x2="38589" y2="88667"/>
                        <a14:foregroundMark x1="89790" y1="91733" x2="89790" y2="91733"/>
                        <a14:foregroundMark x1="90991" y1="90667" x2="90991" y2="90667"/>
                        <a14:foregroundMark x1="90991" y1="90267" x2="90841" y2="9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6" t="68692" r="998" b="5266"/>
          <a:stretch>
            <a:fillRect/>
          </a:stretch>
        </p:blipFill>
        <p:spPr>
          <a:xfrm>
            <a:off x="7455294" y="4533313"/>
            <a:ext cx="4461858" cy="1786002"/>
          </a:xfrm>
          <a:prstGeom prst="rect">
            <a:avLst/>
          </a:prstGeom>
        </p:spPr>
      </p:pic>
      <p:pic>
        <p:nvPicPr>
          <p:cNvPr id="7170" name="Picture 2" descr="logo">
            <a:extLst>
              <a:ext uri="{FF2B5EF4-FFF2-40B4-BE49-F238E27FC236}">
                <a16:creationId xmlns:a16="http://schemas.microsoft.com/office/drawing/2014/main" id="{F97E2E2B-38E1-6781-C70A-5CE8FC9C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5" y="1443723"/>
            <a:ext cx="3842795" cy="4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7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3BF25-E2C2-93FA-6803-9688586A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1615322-7760-3D6F-6785-7E45ABCC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B6D12D-7832-6E9B-2951-4375B20734C2}"/>
              </a:ext>
            </a:extLst>
          </p:cNvPr>
          <p:cNvSpPr/>
          <p:nvPr/>
        </p:nvSpPr>
        <p:spPr>
          <a:xfrm>
            <a:off x="-7757" y="1810572"/>
            <a:ext cx="3659261" cy="770582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A4E8D3-1489-F2F5-D398-FC9F54B5AF0A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ADA576-3A6A-BECB-1DBA-B0DDE94F3277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B2740A-A2FF-E891-6C64-05274521E68F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основана в 2009 году. Крупное производственное предприятие, специализирующееся на высококачественной мебели и предметах интерьера ручной работы, а также на предметах обстановки для дома и сада, унаследовавших китайскую культуру ручного ткачества.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72AFD-674C-01EE-FD31-FE7DF2EC0280}"/>
              </a:ext>
            </a:extLst>
          </p:cNvPr>
          <p:cNvSpPr txBox="1"/>
          <p:nvPr/>
        </p:nvSpPr>
        <p:spPr>
          <a:xfrm flipH="1">
            <a:off x="18165" y="1926015"/>
            <a:ext cx="36333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Anhui </a:t>
            </a:r>
            <a:r>
              <a:rPr lang="en-GB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Jinyuan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Household Arts 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www.jiaermei.net</a:t>
            </a:r>
            <a:endParaRPr lang="en-US" dirty="0"/>
          </a:p>
          <a:p>
            <a:r>
              <a:rPr lang="en-US" u="sng" dirty="0">
                <a:hlinkClick r:id="rId6"/>
              </a:rPr>
              <a:t>vivian@jiaermei.net</a:t>
            </a:r>
            <a:endParaRPr lang="en-US" dirty="0"/>
          </a:p>
          <a:p>
            <a:r>
              <a:rPr lang="en-US" dirty="0"/>
              <a:t>Tel: +86 18298170056</a:t>
            </a:r>
          </a:p>
          <a:p>
            <a:r>
              <a:rPr lang="en-US" dirty="0"/>
              <a:t>Vivian Gao, S</a:t>
            </a:r>
            <a:r>
              <a:rPr lang="ru-RU" dirty="0" err="1"/>
              <a:t>ales</a:t>
            </a:r>
            <a:r>
              <a:rPr lang="ru-RU" dirty="0"/>
              <a:t> </a:t>
            </a:r>
            <a:r>
              <a:rPr lang="en-US" dirty="0"/>
              <a:t>M</a:t>
            </a:r>
            <a:r>
              <a:rPr lang="ru-RU" dirty="0" err="1"/>
              <a:t>anager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D20CA29-C758-EE64-4A9A-EE4EF993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4" descr="SKU1-JYSRS240161 (1)">
            <a:extLst>
              <a:ext uri="{FF2B5EF4-FFF2-40B4-BE49-F238E27FC236}">
                <a16:creationId xmlns:a16="http://schemas.microsoft.com/office/drawing/2014/main" id="{4933D4C2-C23B-383C-DC41-A5BF138E9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951" y="1040359"/>
            <a:ext cx="2612049" cy="2281574"/>
          </a:xfrm>
          <a:prstGeom prst="rect">
            <a:avLst/>
          </a:prstGeom>
        </p:spPr>
      </p:pic>
      <p:pic>
        <p:nvPicPr>
          <p:cNvPr id="7" name="图片 5" descr="JYHRS240250 (1)">
            <a:extLst>
              <a:ext uri="{FF2B5EF4-FFF2-40B4-BE49-F238E27FC236}">
                <a16:creationId xmlns:a16="http://schemas.microsoft.com/office/drawing/2014/main" id="{9A8E8CCF-6576-84A3-0085-8A210E558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689" y="3657094"/>
            <a:ext cx="3407748" cy="2521869"/>
          </a:xfrm>
          <a:prstGeom prst="rect">
            <a:avLst/>
          </a:prstGeom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813D55F8-4645-125E-8FFC-5B601CC3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1B00BBD-404A-EBCF-8E5A-9E061D23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832"/>
            <a:ext cx="1703488" cy="126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D8F4-B9CE-DA65-B1FD-71A46F15F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F12974D-9D08-2BF4-080F-451C1CF13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AA8D1B-F96E-A2AF-3A0D-486AE6507BD4}"/>
              </a:ext>
            </a:extLst>
          </p:cNvPr>
          <p:cNvSpPr/>
          <p:nvPr/>
        </p:nvSpPr>
        <p:spPr>
          <a:xfrm>
            <a:off x="93017" y="1406063"/>
            <a:ext cx="3659261" cy="1783037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098FB8-AE78-8B2E-8B15-68D423833D3F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57FE9B-83E6-0966-2E4B-0204C7A07FEB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265F56-A07E-B897-C341-65F979670192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Производитель стильных и качественных товаров для активного отдыха, дачи и сада. В ассортименте компании ножи, лопаты и топоры не только для того, чтобы сделать загородную жизнь комфортнее, но и чтобы чувствовать себя уверено в походе или хайкинге.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E72E5-FA7E-35C5-1201-EAD047270561}"/>
              </a:ext>
            </a:extLst>
          </p:cNvPr>
          <p:cNvSpPr txBox="1"/>
          <p:nvPr/>
        </p:nvSpPr>
        <p:spPr>
          <a:xfrm flipH="1">
            <a:off x="150542" y="2462300"/>
            <a:ext cx="36333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GENERARL CUTLERY ENT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u="sng" dirty="0"/>
              <a:t>http://www.generalknife.com</a:t>
            </a:r>
            <a:endParaRPr lang="ru-RU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fr-FR" u="sng" dirty="0"/>
              <a:t>TEL: +86 662 6629000</a:t>
            </a:r>
          </a:p>
          <a:p>
            <a:r>
              <a:rPr lang="fr-FR" u="sng" dirty="0"/>
              <a:t>Email:  luis@generalknife.com</a:t>
            </a:r>
            <a:endParaRPr lang="ru-RU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849EF7B7-60AA-7BD4-93E5-BAD80236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9FF4B4D4-DCE3-3DF3-DC1E-E86B2A91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" descr="主图01">
            <a:extLst>
              <a:ext uri="{FF2B5EF4-FFF2-40B4-BE49-F238E27FC236}">
                <a16:creationId xmlns:a16="http://schemas.microsoft.com/office/drawing/2014/main" id="{383A66F1-54F5-C26E-34E1-AAF48999A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697" l="9697" r="89697">
                        <a14:foregroundMark x1="90303" y1="11515" x2="90303" y2="11515"/>
                        <a14:foregroundMark x1="86061" y1="6667" x2="86061" y2="6667"/>
                        <a14:foregroundMark x1="9697" y1="89697" x2="9697" y2="89697"/>
                        <a14:foregroundMark x1="11515" y1="89697" x2="21212" y2="8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9891" y="1299106"/>
            <a:ext cx="1223961" cy="1223961"/>
          </a:xfrm>
          <a:prstGeom prst="rect">
            <a:avLst/>
          </a:prstGeom>
        </p:spPr>
      </p:pic>
      <p:pic>
        <p:nvPicPr>
          <p:cNvPr id="10" name="图片 2" descr="主图01">
            <a:extLst>
              <a:ext uri="{FF2B5EF4-FFF2-40B4-BE49-F238E27FC236}">
                <a16:creationId xmlns:a16="http://schemas.microsoft.com/office/drawing/2014/main" id="{C86C41AE-2299-3A0E-FD80-C6686DE3A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00" b="90000" l="10000" r="90000">
                        <a14:foregroundMark x1="82500" y1="8500" x2="82500" y2="8500"/>
                        <a14:foregroundMark x1="10500" y1="89000" x2="10500" y2="8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403" y="1299106"/>
            <a:ext cx="1163194" cy="1163194"/>
          </a:xfrm>
          <a:prstGeom prst="rect">
            <a:avLst/>
          </a:prstGeom>
        </p:spPr>
      </p:pic>
      <p:pic>
        <p:nvPicPr>
          <p:cNvPr id="13" name="图片 3" descr="主图01">
            <a:extLst>
              <a:ext uri="{FF2B5EF4-FFF2-40B4-BE49-F238E27FC236}">
                <a16:creationId xmlns:a16="http://schemas.microsoft.com/office/drawing/2014/main" id="{B21A161A-1B94-9484-E779-DD2B45E4A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0857" y="1147184"/>
            <a:ext cx="1375883" cy="13758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02E304-565F-F7D5-FBFD-9DAC5AE610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542" y="1492825"/>
            <a:ext cx="1702668" cy="89111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веча, мебель, человек, ст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AC4D68-B11C-ED8F-5F85-8E6436C76C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0754" y="2914314"/>
            <a:ext cx="5566491" cy="31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19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E9F0D-BF21-D0C6-1517-47D58D4D1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26F829D-DB39-1DA9-1391-1EC94AE9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934B10-5675-1632-D604-49E3F4410B43}"/>
              </a:ext>
            </a:extLst>
          </p:cNvPr>
          <p:cNvSpPr/>
          <p:nvPr/>
        </p:nvSpPr>
        <p:spPr>
          <a:xfrm>
            <a:off x="93017" y="2319900"/>
            <a:ext cx="3659261" cy="869200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B2ED7E-4801-330A-EF8F-64D25B3D36F3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5A8EC0A-A90A-75FB-657E-1B08BE4DCADA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66F916-AC69-F256-BF6A-9D8FC4C6FCB9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Компания, основанная в 2000 году, занимается производством плетеных товаров. В ассортименте присутствуют: канаты, тенты, ограждения и рыболовные сети. Все, чтобы сделать вашу загородную жизнь комфортной.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4A898-5399-A73C-C1CB-3FA745C49FEB}"/>
              </a:ext>
            </a:extLst>
          </p:cNvPr>
          <p:cNvSpPr txBox="1"/>
          <p:nvPr/>
        </p:nvSpPr>
        <p:spPr>
          <a:xfrm flipH="1">
            <a:off x="150542" y="2462300"/>
            <a:ext cx="36333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SHANDONG JINGUAN NET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www.bzjinguan.com</a:t>
            </a:r>
            <a:endParaRPr lang="en-US" dirty="0"/>
          </a:p>
          <a:p>
            <a:r>
              <a:rPr lang="en-US" u="sng" dirty="0">
                <a:hlinkClick r:id="rId6"/>
              </a:rPr>
              <a:t>admin@bzjinguan.com</a:t>
            </a:r>
            <a:endParaRPr lang="en-US" dirty="0"/>
          </a:p>
          <a:p>
            <a:r>
              <a:rPr lang="en-US" dirty="0"/>
              <a:t>Tel: +86-543-5838102</a:t>
            </a:r>
          </a:p>
          <a:p>
            <a:r>
              <a:rPr lang="en-US" dirty="0"/>
              <a:t>+86-18905437521</a:t>
            </a:r>
          </a:p>
          <a:p>
            <a:r>
              <a:rPr lang="en-US" dirty="0"/>
              <a:t>Mary Lee, Sales Manager</a:t>
            </a:r>
            <a:endParaRPr lang="ru-RU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7953A2A-9BAE-4FCA-FCFA-E042C351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42710B9B-D4F3-8D68-724D-7B9F04F8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" descr="5f9619de8b4c271761ff8481a80b7610">
            <a:extLst>
              <a:ext uri="{FF2B5EF4-FFF2-40B4-BE49-F238E27FC236}">
                <a16:creationId xmlns:a16="http://schemas.microsoft.com/office/drawing/2014/main" id="{EED97361-43DF-4AC4-D399-2FC718C79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641" y="927654"/>
            <a:ext cx="1617006" cy="1214099"/>
          </a:xfrm>
          <a:prstGeom prst="rect">
            <a:avLst/>
          </a:prstGeom>
        </p:spPr>
      </p:pic>
      <p:pic>
        <p:nvPicPr>
          <p:cNvPr id="2050" name="Picture 2" descr="Balcony Privacy Net">
            <a:extLst>
              <a:ext uri="{FF2B5EF4-FFF2-40B4-BE49-F238E27FC236}">
                <a16:creationId xmlns:a16="http://schemas.microsoft.com/office/drawing/2014/main" id="{C83C3F1D-C16D-A84A-9E91-0523D899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63" y="1151464"/>
            <a:ext cx="2478617" cy="24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mbing rope">
            <a:extLst>
              <a:ext uri="{FF2B5EF4-FFF2-40B4-BE49-F238E27FC236}">
                <a16:creationId xmlns:a16="http://schemas.microsoft.com/office/drawing/2014/main" id="{7F6B6C6E-FC0D-5590-0156-0263420E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281" y="1151464"/>
            <a:ext cx="2478617" cy="24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 shade sail">
            <a:extLst>
              <a:ext uri="{FF2B5EF4-FFF2-40B4-BE49-F238E27FC236}">
                <a16:creationId xmlns:a16="http://schemas.microsoft.com/office/drawing/2014/main" id="{511AB402-292C-FF3B-8204-A7F9038F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62" y="3858902"/>
            <a:ext cx="2478617" cy="24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sh Cage Net">
            <a:extLst>
              <a:ext uri="{FF2B5EF4-FFF2-40B4-BE49-F238E27FC236}">
                <a16:creationId xmlns:a16="http://schemas.microsoft.com/office/drawing/2014/main" id="{A88D441F-91A1-70D7-951B-F735452D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281" y="3858902"/>
            <a:ext cx="2478617" cy="24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09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52FF-F934-BCF2-C9EE-75171C45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3A02153-3558-6496-2FB6-3D9AA3FE6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DC51E2-56F5-B094-5A9B-FFB271C0AAC4}"/>
              </a:ext>
            </a:extLst>
          </p:cNvPr>
          <p:cNvSpPr/>
          <p:nvPr/>
        </p:nvSpPr>
        <p:spPr>
          <a:xfrm>
            <a:off x="-7758" y="2172273"/>
            <a:ext cx="3659261" cy="770582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2F5339-B9B1-E49A-5117-D0A640A93E91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867978-C59A-A84B-B0FD-A5D373B62B9C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FD30CA-7878-F374-C072-34F92D5186CC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производитель высококачественных товаров для дачи и загородного отдыха. Зонты бренда защищают от вредоносных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UV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лучей, а также дарят прохладу в жарких день.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16D27-E176-4FF3-31B8-4F7312B0FF66}"/>
              </a:ext>
            </a:extLst>
          </p:cNvPr>
          <p:cNvSpPr txBox="1"/>
          <p:nvPr/>
        </p:nvSpPr>
        <p:spPr>
          <a:xfrm flipH="1">
            <a:off x="367816" y="2314673"/>
            <a:ext cx="36333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Zhejiang </a:t>
            </a:r>
            <a:r>
              <a:rPr lang="en-GB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liangyi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leisure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www.youngbo.cn</a:t>
            </a:r>
            <a:endParaRPr lang="en-US" dirty="0"/>
          </a:p>
          <a:p>
            <a:r>
              <a:rPr lang="en-US" u="sng" dirty="0">
                <a:hlinkClick r:id="rId6"/>
              </a:rPr>
              <a:t>Darren@youngbo.cn</a:t>
            </a:r>
            <a:endParaRPr lang="en-US" dirty="0"/>
          </a:p>
          <a:p>
            <a:r>
              <a:rPr lang="en-US" dirty="0"/>
              <a:t>Tel: +86-18267728907</a:t>
            </a:r>
          </a:p>
          <a:p>
            <a:r>
              <a:rPr lang="en-US" dirty="0"/>
              <a:t>Darren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284F758-DECD-840A-4672-375B5551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7C2164A2-4297-B9E0-7045-88E2BB3D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, логотип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9F422D4-B4D0-35E2-4B2D-26FD88D62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6" y="994613"/>
            <a:ext cx="1666792" cy="99589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онтик, палат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9FE92A-5959-2CF3-DEE4-8B7AAC14AE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6" b="90795" l="9987" r="89987">
                        <a14:foregroundMark x1="55855" y1="8761" x2="55855" y2="8761"/>
                        <a14:foregroundMark x1="51279" y1="2786" x2="51279" y2="2786"/>
                        <a14:foregroundMark x1="50929" y1="90795" x2="50929" y2="90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93" y="1132113"/>
            <a:ext cx="6002384" cy="400158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онт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9F32659-2E2F-4E8D-BEF2-04E0A766F2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2" b="93460" l="9987" r="94697">
                        <a14:foregroundMark x1="29583" y1="93460" x2="29583" y2="93460"/>
                        <a14:foregroundMark x1="91494" y1="20872" x2="91494" y2="20872"/>
                        <a14:foregroundMark x1="94697" y1="20509" x2="94697" y2="20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88" y="3503899"/>
            <a:ext cx="4012596" cy="26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16825-3757-EF58-1801-7ECB88A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92FC1F0-B9DE-0305-B47C-F95BB999D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1E8BE6-3D0C-8409-DE46-F24269F5AF01}"/>
              </a:ext>
            </a:extLst>
          </p:cNvPr>
          <p:cNvSpPr/>
          <p:nvPr/>
        </p:nvSpPr>
        <p:spPr>
          <a:xfrm>
            <a:off x="-7758" y="2172273"/>
            <a:ext cx="3659261" cy="770582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BFC7A5-062D-1ABD-4BBF-C53E038A197B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27CF6A-3EE7-B4E9-F24A-385225EC27D7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456139-EACE-5E89-782B-4B8FCEB38CAD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производитель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с более чем 20-ти летней историей. Основная линейка товаров включает в себя позиции для загородного отдыха: зонты, диваны, столы и многое другое.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B56DA-6420-38CE-E3F9-015C3DB9A422}"/>
              </a:ext>
            </a:extLst>
          </p:cNvPr>
          <p:cNvSpPr txBox="1"/>
          <p:nvPr/>
        </p:nvSpPr>
        <p:spPr>
          <a:xfrm flipH="1">
            <a:off x="367816" y="2314673"/>
            <a:ext cx="36333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Linhai </a:t>
            </a:r>
            <a:r>
              <a:rPr lang="en-GB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Taicheng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Arts &amp; Crafts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/>
              <a:t>Tel.: 86-576-8596 8628     </a:t>
            </a:r>
          </a:p>
          <a:p>
            <a:r>
              <a:rPr lang="en-US" dirty="0"/>
              <a:t>WeChat: +8615957628166</a:t>
            </a:r>
          </a:p>
          <a:p>
            <a:r>
              <a:rPr lang="en-US" dirty="0"/>
              <a:t>Email: joyce@cn-taicheng.com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9821AE6-BAB5-984B-901D-D41659EF4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3510A03C-0041-8C14-0FAC-9ABF5A7A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E11D296-D14F-1A6F-5711-9F58EF1183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76" b="-3696"/>
          <a:stretch>
            <a:fillRect/>
          </a:stretch>
        </p:blipFill>
        <p:spPr>
          <a:xfrm>
            <a:off x="342270" y="1016570"/>
            <a:ext cx="2897959" cy="101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4" descr="be2fabebea16290ff55c63263fb5767e">
            <a:extLst>
              <a:ext uri="{FF2B5EF4-FFF2-40B4-BE49-F238E27FC236}">
                <a16:creationId xmlns:a16="http://schemas.microsoft.com/office/drawing/2014/main" id="{5BC4C476-235F-4707-32EA-0F747DFC0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030" y="1825115"/>
            <a:ext cx="5615940" cy="38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58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72F8-03D1-C6A2-9306-E7E55A56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3F7AE1B-A522-F60D-7B51-2BB666F3D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95A44F-B61A-7A8F-8F3E-AE0648F27BE4}"/>
              </a:ext>
            </a:extLst>
          </p:cNvPr>
          <p:cNvSpPr/>
          <p:nvPr/>
        </p:nvSpPr>
        <p:spPr>
          <a:xfrm>
            <a:off x="-7758" y="2172273"/>
            <a:ext cx="3659261" cy="1045060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BC37B7-907F-5658-77C8-1DAE62FA6E03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2952057-F87F-818A-00C1-28EA6512CC52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A33600-1C85-7AF4-298D-AC3E2EB38CAE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специализируется на производстве товаров для отдыха на открытом воздухе, включая плетеную мебель и садовую мебель с тканевой обивкой. Они давно стали профессиональным производителем товаров для отдыха, объединяющим инновации, производство и продажи.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49919-D256-20BB-ACB5-C5504CED1985}"/>
              </a:ext>
            </a:extLst>
          </p:cNvPr>
          <p:cNvSpPr txBox="1"/>
          <p:nvPr/>
        </p:nvSpPr>
        <p:spPr>
          <a:xfrm flipH="1">
            <a:off x="367816" y="2314673"/>
            <a:ext cx="363333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ZHEJIANG ZHENJIA FURNITURE MANUFACTURING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rubycheng@163.com</a:t>
            </a:r>
            <a:r>
              <a:rPr lang="en-US" dirty="0"/>
              <a:t>  </a:t>
            </a:r>
          </a:p>
          <a:p>
            <a:r>
              <a:rPr lang="en-US" dirty="0"/>
              <a:t> Tel: +8613706767366</a:t>
            </a:r>
          </a:p>
          <a:p>
            <a:r>
              <a:rPr lang="en-US" dirty="0" err="1"/>
              <a:t>Rubycheng</a:t>
            </a:r>
            <a:r>
              <a:rPr lang="en-US" dirty="0"/>
              <a:t> Sales manager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BFAC75F-FACD-A314-D4B3-3D621AC5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CC620115-BCF1-FBE5-A753-40464174C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2" descr="7023f4e9-d6c1-4aa6-a078-45e369cdde27">
            <a:extLst>
              <a:ext uri="{FF2B5EF4-FFF2-40B4-BE49-F238E27FC236}">
                <a16:creationId xmlns:a16="http://schemas.microsoft.com/office/drawing/2014/main" id="{47A85972-B4BD-2686-4096-A1E943CD6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912" y="2172273"/>
            <a:ext cx="4857342" cy="3305660"/>
          </a:xfrm>
          <a:prstGeom prst="rect">
            <a:avLst/>
          </a:prstGeom>
        </p:spPr>
      </p:pic>
      <p:pic>
        <p:nvPicPr>
          <p:cNvPr id="7" name="图片 1" descr="57b1e55a-5792-4a8d-a897-9677aae97169">
            <a:extLst>
              <a:ext uri="{FF2B5EF4-FFF2-40B4-BE49-F238E27FC236}">
                <a16:creationId xmlns:a16="http://schemas.microsoft.com/office/drawing/2014/main" id="{2B0B26BE-4249-5ECE-9287-C050666C2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00" y="1042831"/>
            <a:ext cx="710565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46601-162F-FBE3-B7E6-B3CEB925A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8D083E6-FCE4-60C1-48CB-02445D6A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D56A27-7C9F-3C9C-2DF7-DD333312A6CC}"/>
              </a:ext>
            </a:extLst>
          </p:cNvPr>
          <p:cNvSpPr/>
          <p:nvPr/>
        </p:nvSpPr>
        <p:spPr>
          <a:xfrm>
            <a:off x="-7758" y="2172273"/>
            <a:ext cx="3659261" cy="1045060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D97638-8365-D099-92E4-E1318EB7342A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18E3FEF-DA3B-69CF-9D60-26E1F9CC5527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BCB3B9-07B9-BBE3-49F5-335A5C73B3E4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основана в 2015 году и специализируется на производстве товаров для отдыха на природе, включая пляжные кресла, беседки, зонты и многое другое.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B997D-2B3F-6A46-7707-8E37B72643F6}"/>
              </a:ext>
            </a:extLst>
          </p:cNvPr>
          <p:cNvSpPr txBox="1"/>
          <p:nvPr/>
        </p:nvSpPr>
        <p:spPr>
          <a:xfrm flipH="1">
            <a:off x="367816" y="2314673"/>
            <a:ext cx="36333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LINHAI VITA LEISURE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hattie@vitazj.com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Tel: +86 13251071907</a:t>
            </a:r>
            <a:endParaRPr lang="en-US" kern="100" dirty="0"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8C571CEE-AFFB-BDA9-CE2A-1F5BB052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458DD7B5-EC02-96E7-C8E5-2F6AA526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58e9488e6d3e820face63b0814a9a915">
            <a:extLst>
              <a:ext uri="{FF2B5EF4-FFF2-40B4-BE49-F238E27FC236}">
                <a16:creationId xmlns:a16="http://schemas.microsoft.com/office/drawing/2014/main" id="{0D3734D2-9FED-1227-7B40-0854C2FF3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895" y="798861"/>
            <a:ext cx="2135505" cy="1231012"/>
          </a:xfrm>
          <a:prstGeom prst="rect">
            <a:avLst/>
          </a:prstGeom>
        </p:spPr>
      </p:pic>
      <p:pic>
        <p:nvPicPr>
          <p:cNvPr id="7" name="图片 2" descr="79923224c4abf482d1410a31bed61bf3">
            <a:extLst>
              <a:ext uri="{FF2B5EF4-FFF2-40B4-BE49-F238E27FC236}">
                <a16:creationId xmlns:a16="http://schemas.microsoft.com/office/drawing/2014/main" id="{2FDDE217-993B-87DB-6E2D-423514CD0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9" b="89757" l="10000" r="93511">
                        <a14:foregroundMark x1="93511" y1="57095" x2="93511" y2="57095"/>
                        <a14:foregroundMark x1="51809" y1="8144" x2="51809" y2="8144"/>
                        <a14:foregroundMark x1="43191" y1="2519" x2="43191" y2="2519"/>
                        <a14:foregroundMark x1="10000" y1="8648" x2="10000" y2="8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320" y="1146386"/>
            <a:ext cx="2636065" cy="3340947"/>
          </a:xfrm>
          <a:prstGeom prst="rect">
            <a:avLst/>
          </a:prstGeom>
        </p:spPr>
      </p:pic>
      <p:pic>
        <p:nvPicPr>
          <p:cNvPr id="18" name="图片 3" descr="cd7d8e90415c7050950fcb88eb74f393">
            <a:extLst>
              <a:ext uri="{FF2B5EF4-FFF2-40B4-BE49-F238E27FC236}">
                <a16:creationId xmlns:a16="http://schemas.microsoft.com/office/drawing/2014/main" id="{393B3CB1-04C8-8015-CCAA-6EC7ED234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9436" y="3434769"/>
            <a:ext cx="3031490" cy="29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E52F108-80F9-14EB-B395-97B0F7BD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4" y="396675"/>
            <a:ext cx="2049146" cy="28236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145F636-F257-1174-C2C5-75CFBA41F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181099"/>
            <a:ext cx="6096000" cy="5676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4B357-B313-147A-1783-70C4E2154E55}"/>
              </a:ext>
            </a:extLst>
          </p:cNvPr>
          <p:cNvSpPr txBox="1"/>
          <p:nvPr/>
        </p:nvSpPr>
        <p:spPr>
          <a:xfrm rot="16200000">
            <a:off x="-2818067" y="3106377"/>
            <a:ext cx="6518358" cy="98488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l"/>
            <a:r>
              <a:rPr lang="en-US" sz="5800" b="1" dirty="0">
                <a:solidFill>
                  <a:srgbClr val="2FB4A9">
                    <a:alpha val="36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MOSHOME 202</a:t>
            </a:r>
            <a:r>
              <a:rPr lang="ru-RU" sz="5800" b="1" dirty="0">
                <a:solidFill>
                  <a:srgbClr val="2FB4A9">
                    <a:alpha val="36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DD6DD5-59E8-96EA-7AAB-3CEADF2E3657}"/>
              </a:ext>
            </a:extLst>
          </p:cNvPr>
          <p:cNvSpPr txBox="1">
            <a:spLocks/>
          </p:cNvSpPr>
          <p:nvPr/>
        </p:nvSpPr>
        <p:spPr>
          <a:xfrm>
            <a:off x="1022772" y="5434172"/>
            <a:ext cx="4432381" cy="78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ru-RU" sz="15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этом выпуске мы начинаем знакомить вас с продукцией, которую представят участники выставки из Китая. </a:t>
            </a:r>
            <a:endParaRPr lang="ru-RU" sz="1500" dirty="0">
              <a:solidFill>
                <a:srgbClr val="0B223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F0532EB-9B09-9A9B-487A-4156AE8674AF}"/>
              </a:ext>
            </a:extLst>
          </p:cNvPr>
          <p:cNvSpPr txBox="1">
            <a:spLocks/>
          </p:cNvSpPr>
          <p:nvPr/>
        </p:nvSpPr>
        <p:spPr>
          <a:xfrm>
            <a:off x="996808" y="1046372"/>
            <a:ext cx="4432381" cy="206258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ru-RU" sz="150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MosHome — это профессиональная площадка, на которой производители широкого ассортимента потребительских товаров смогут получить возможность выхода на новый рынок или расширения своих продаж, а закупщики смогут сформировать товарную матрицу, удовлетворяющую актуальный спрос покупателей.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CA07-1242-6ED5-C03C-E73FF905BCF5}"/>
              </a:ext>
            </a:extLst>
          </p:cNvPr>
          <p:cNvCxnSpPr>
            <a:cxnSpLocks/>
          </p:cNvCxnSpPr>
          <p:nvPr/>
        </p:nvCxnSpPr>
        <p:spPr>
          <a:xfrm>
            <a:off x="3689350" y="679037"/>
            <a:ext cx="850265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Запасы со сплошной заливкой">
            <a:extLst>
              <a:ext uri="{FF2B5EF4-FFF2-40B4-BE49-F238E27FC236}">
                <a16:creationId xmlns:a16="http://schemas.microsoft.com/office/drawing/2014/main" id="{B31510F0-FE5B-1318-FAC1-33D0FF88B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50379" y="3347478"/>
            <a:ext cx="502682" cy="502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BA4AA1-6AF0-2130-11FE-70CF70E70841}"/>
              </a:ext>
            </a:extLst>
          </p:cNvPr>
          <p:cNvSpPr txBox="1"/>
          <p:nvPr/>
        </p:nvSpPr>
        <p:spPr>
          <a:xfrm>
            <a:off x="3853061" y="3367986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6</a:t>
            </a:r>
            <a:r>
              <a:rPr lang="ru-RU" sz="1200" dirty="0"/>
              <a:t> </a:t>
            </a:r>
          </a:p>
          <a:p>
            <a:r>
              <a:rPr lang="ru-RU" sz="1200" dirty="0"/>
              <a:t>тематических разделов</a:t>
            </a:r>
            <a:endParaRPr lang="en-US" sz="1200" dirty="0"/>
          </a:p>
        </p:txBody>
      </p:sp>
      <p:pic>
        <p:nvPicPr>
          <p:cNvPr id="12" name="Рисунок 11" descr="Группа людей со сплошной заливкой">
            <a:extLst>
              <a:ext uri="{FF2B5EF4-FFF2-40B4-BE49-F238E27FC236}">
                <a16:creationId xmlns:a16="http://schemas.microsoft.com/office/drawing/2014/main" id="{50EA73D9-5C69-AB2D-89AA-F4AC7D9E5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2790" y="3324761"/>
            <a:ext cx="548114" cy="548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478D77-1129-8A36-AFB8-963FD7386854}"/>
              </a:ext>
            </a:extLst>
          </p:cNvPr>
          <p:cNvSpPr txBox="1"/>
          <p:nvPr/>
        </p:nvSpPr>
        <p:spPr>
          <a:xfrm>
            <a:off x="1568977" y="3388495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152</a:t>
            </a:r>
            <a:br>
              <a:rPr lang="ru-RU" sz="1200" b="1" dirty="0"/>
            </a:br>
            <a:r>
              <a:rPr lang="ru-RU" sz="1200" dirty="0"/>
              <a:t>участника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F1494A-3C7D-4F6B-D824-45E3206A2F5B}"/>
              </a:ext>
            </a:extLst>
          </p:cNvPr>
          <p:cNvSpPr txBox="1"/>
          <p:nvPr/>
        </p:nvSpPr>
        <p:spPr>
          <a:xfrm>
            <a:off x="3864199" y="424036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26 000 000 000+</a:t>
            </a:r>
          </a:p>
          <a:p>
            <a:r>
              <a:rPr lang="ru-RU" sz="1200" dirty="0"/>
              <a:t>сумма заключенных </a:t>
            </a:r>
          </a:p>
          <a:p>
            <a:r>
              <a:rPr lang="ru-RU" sz="1200" dirty="0"/>
              <a:t>контрактов</a:t>
            </a:r>
            <a:endParaRPr lang="en-US" sz="1200" dirty="0"/>
          </a:p>
        </p:txBody>
      </p:sp>
      <p:pic>
        <p:nvPicPr>
          <p:cNvPr id="17" name="Рисунок 16" descr="Рукопожатие со сплошной заливкой">
            <a:extLst>
              <a:ext uri="{FF2B5EF4-FFF2-40B4-BE49-F238E27FC236}">
                <a16:creationId xmlns:a16="http://schemas.microsoft.com/office/drawing/2014/main" id="{1C5F27B0-E770-C43F-4C98-FE158DF0B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3819" y="4223614"/>
            <a:ext cx="578284" cy="5782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DBACAD-3F7A-9A93-4C78-7AD1555CF991}"/>
              </a:ext>
            </a:extLst>
          </p:cNvPr>
          <p:cNvSpPr txBox="1"/>
          <p:nvPr/>
        </p:nvSpPr>
        <p:spPr>
          <a:xfrm>
            <a:off x="1568977" y="4240364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1 196</a:t>
            </a:r>
          </a:p>
          <a:p>
            <a:r>
              <a:rPr lang="ru-RU" sz="1200" dirty="0"/>
              <a:t>переговорных</a:t>
            </a:r>
          </a:p>
          <a:p>
            <a:r>
              <a:rPr lang="ru-RU" sz="1200" dirty="0"/>
              <a:t>сессий</a:t>
            </a:r>
            <a:endParaRPr lang="en-US" sz="1200" dirty="0"/>
          </a:p>
        </p:txBody>
      </p:sp>
      <p:pic>
        <p:nvPicPr>
          <p:cNvPr id="21" name="Рисунок 20" descr="Собрание со сплошной заливкой">
            <a:extLst>
              <a:ext uri="{FF2B5EF4-FFF2-40B4-BE49-F238E27FC236}">
                <a16:creationId xmlns:a16="http://schemas.microsoft.com/office/drawing/2014/main" id="{A89D40F9-287E-1B8A-6CFE-0D6D03C08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2789" y="4231091"/>
            <a:ext cx="548115" cy="548115"/>
          </a:xfrm>
          <a:prstGeom prst="rect">
            <a:avLst/>
          </a:prstGeom>
        </p:spPr>
      </p:pic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7C672667-4A49-65D2-32FC-6ED55839F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r="13039"/>
          <a:stretch/>
        </p:blipFill>
        <p:spPr bwMode="auto">
          <a:xfrm>
            <a:off x="5868745" y="797174"/>
            <a:ext cx="5942255" cy="56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013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C58F-B5A3-4805-AB67-84C63103B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couch and a table&#10;&#10;Description automatically generated with low confidence">
            <a:extLst>
              <a:ext uri="{FF2B5EF4-FFF2-40B4-BE49-F238E27FC236}">
                <a16:creationId xmlns:a16="http://schemas.microsoft.com/office/drawing/2014/main" id="{36537653-ED27-ED43-EC18-535974BE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9" r="17738" b="13901"/>
          <a:stretch/>
        </p:blipFill>
        <p:spPr>
          <a:xfrm>
            <a:off x="-1" y="2908351"/>
            <a:ext cx="12191999" cy="394964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07D054F-C535-CE72-A979-8FE33872D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2908352"/>
            <a:ext cx="6096002" cy="394964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5F33CA0-D231-25CE-DD64-044B52071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1"/>
            <a:ext cx="6095999" cy="290834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52492F4-ABF1-08B1-B8F7-B6671D664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337" y="3224087"/>
            <a:ext cx="4520291" cy="6272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0A6B36F-64DE-1149-26F1-CA1F2E81F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3337" y="5740401"/>
            <a:ext cx="1217893" cy="455172"/>
          </a:xfrm>
          <a:prstGeom prst="rect">
            <a:avLst/>
          </a:prstGeom>
        </p:spPr>
      </p:pic>
      <p:pic>
        <p:nvPicPr>
          <p:cNvPr id="7" name="Picture 6" descr="A picture containing kitchen utensil, serveware, dishware, saucer&#10;&#10;Description automatically generated">
            <a:extLst>
              <a:ext uri="{FF2B5EF4-FFF2-40B4-BE49-F238E27FC236}">
                <a16:creationId xmlns:a16="http://schemas.microsoft.com/office/drawing/2014/main" id="{35C4B7C7-C365-9B81-A41B-72BACB739C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33807" b="9221"/>
          <a:stretch/>
        </p:blipFill>
        <p:spPr>
          <a:xfrm>
            <a:off x="-2" y="1"/>
            <a:ext cx="6095999" cy="2908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88D17-85E8-C499-11DB-4AD07CE769B3}"/>
              </a:ext>
            </a:extLst>
          </p:cNvPr>
          <p:cNvSpPr txBox="1"/>
          <p:nvPr/>
        </p:nvSpPr>
        <p:spPr>
          <a:xfrm>
            <a:off x="551717" y="4097255"/>
            <a:ext cx="53701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4-я МЕЖДУНАРОДНАЯ ВЫСТАВКА ПОТРЕБИТЕЛЬСКИХ ТОВАРОВ ДЛЯ ДОМА, САДА, СПОРТА И ОТДЫХА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31марта -3 </a:t>
            </a: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АПРЕЛЯ, КРОКУС ЭКСПО</a:t>
            </a:r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C11E5-A6A9-DDFA-FB79-D180D9A58FEB}"/>
              </a:ext>
            </a:extLst>
          </p:cNvPr>
          <p:cNvSpPr txBox="1"/>
          <p:nvPr/>
        </p:nvSpPr>
        <p:spPr>
          <a:xfrm flipH="1">
            <a:off x="6611076" y="977121"/>
            <a:ext cx="558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2FB4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ИНФОРМАЦИОННЫЙ ДАЙДЖЕСТ ВЫСТАВКИ </a:t>
            </a:r>
            <a:r>
              <a:rPr lang="en-US" sz="2800" b="1">
                <a:solidFill>
                  <a:srgbClr val="2FB4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340231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4C8961-3641-C197-18D5-C38582566B74}"/>
              </a:ext>
            </a:extLst>
          </p:cNvPr>
          <p:cNvSpPr/>
          <p:nvPr/>
        </p:nvSpPr>
        <p:spPr>
          <a:xfrm>
            <a:off x="7558803" y="2437449"/>
            <a:ext cx="1017930" cy="985943"/>
          </a:xfrm>
          <a:prstGeom prst="rect">
            <a:avLst/>
          </a:prstGeom>
          <a:solidFill>
            <a:srgbClr val="30B6A6"/>
          </a:solidFill>
          <a:ln>
            <a:solidFill>
              <a:srgbClr val="3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6148" name="Picture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A5C22D1-0643-CCC5-F9E7-D47DA8476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5" r="-896" b="32746"/>
          <a:stretch>
            <a:fillRect/>
          </a:stretch>
        </p:blipFill>
        <p:spPr bwMode="auto">
          <a:xfrm>
            <a:off x="4361097" y="2350487"/>
            <a:ext cx="2618371" cy="12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E52F108-80F9-14EB-B395-97B0F7BD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2574" y="396675"/>
            <a:ext cx="2049146" cy="2823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CA07-1242-6ED5-C03C-E73FF905BCF5}"/>
              </a:ext>
            </a:extLst>
          </p:cNvPr>
          <p:cNvCxnSpPr>
            <a:cxnSpLocks/>
          </p:cNvCxnSpPr>
          <p:nvPr/>
        </p:nvCxnSpPr>
        <p:spPr>
          <a:xfrm>
            <a:off x="3689350" y="679037"/>
            <a:ext cx="850265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C4B357-B313-147A-1783-70C4E2154E55}"/>
              </a:ext>
            </a:extLst>
          </p:cNvPr>
          <p:cNvSpPr txBox="1"/>
          <p:nvPr/>
        </p:nvSpPr>
        <p:spPr>
          <a:xfrm rot="16200000">
            <a:off x="-2818067" y="3106377"/>
            <a:ext cx="6518358" cy="98488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l"/>
            <a:r>
              <a:rPr lang="en-US" sz="5800" b="1" dirty="0">
                <a:solidFill>
                  <a:srgbClr val="2FB4A9">
                    <a:alpha val="36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MOSHOME 202</a:t>
            </a:r>
            <a:r>
              <a:rPr lang="ru-RU" sz="5800" b="1" dirty="0">
                <a:solidFill>
                  <a:srgbClr val="2FB4A9">
                    <a:alpha val="36000"/>
                  </a:srgb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DD6DD5-59E8-96EA-7AAB-3CEADF2E3657}"/>
              </a:ext>
            </a:extLst>
          </p:cNvPr>
          <p:cNvSpPr txBox="1">
            <a:spLocks/>
          </p:cNvSpPr>
          <p:nvPr/>
        </p:nvSpPr>
        <p:spPr>
          <a:xfrm>
            <a:off x="933555" y="1131983"/>
            <a:ext cx="4432381" cy="361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ru-RU" sz="15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РАЗДЕЛЫ ВЫСТАВКИ </a:t>
            </a:r>
            <a:r>
              <a:rPr lang="en-US" sz="15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MOSHOME 202</a:t>
            </a:r>
            <a:r>
              <a:rPr lang="ru-RU" sz="15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15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ru-RU" sz="1500" dirty="0">
              <a:solidFill>
                <a:srgbClr val="0B223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158" name="Picture 1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152A736D-0FDB-0B3D-31F9-F971F8B54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2" r="68895" b="36379"/>
          <a:stretch>
            <a:fillRect/>
          </a:stretch>
        </p:blipFill>
        <p:spPr bwMode="auto">
          <a:xfrm>
            <a:off x="1022033" y="2498726"/>
            <a:ext cx="2856386" cy="22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адпись 2">
            <a:extLst>
              <a:ext uri="{FF2B5EF4-FFF2-40B4-BE49-F238E27FC236}">
                <a16:creationId xmlns:a16="http://schemas.microsoft.com/office/drawing/2014/main" id="{09E4927D-AA6A-6300-7C22-1D8F899DF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403" y="3659013"/>
            <a:ext cx="17636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New!</a:t>
            </a:r>
            <a:r>
              <a:rPr kumimoji="0" lang="ru-RU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Услуги для бизнеса</a:t>
            </a:r>
            <a:endParaRPr kumimoji="0" lang="ru-R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EE840DFD-B754-D819-926F-27D5E20C4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6973888"/>
            <a:ext cx="40544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Электроника для умной жизни, отдыха и развлечений, цифровые технологии для здравохранения и сервисная робототехника</a:t>
            </a:r>
            <a:endParaRPr kumimoji="0" lang="ru-R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E2F84142-3E5C-F17F-C722-A8757FA7C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6DC677B5-A733-746A-6025-47FD2F23B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41CFC667-1D5B-BC5B-5AB3-CBCB5E026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1E53197E-9F5E-1890-CC4B-257F0681F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85BE3526-118C-166F-30F1-BB2E4563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AD2050E9-62FF-B934-93B6-18B4BBC21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33">
            <a:extLst>
              <a:ext uri="{FF2B5EF4-FFF2-40B4-BE49-F238E27FC236}">
                <a16:creationId xmlns:a16="http://schemas.microsoft.com/office/drawing/2014/main" id="{C11CAFD6-F7C1-EAA6-E3A0-C9A3DDD6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3CB1A6FA-FE9D-5D06-7B0F-69A51367F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5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37">
            <a:extLst>
              <a:ext uri="{FF2B5EF4-FFF2-40B4-BE49-F238E27FC236}">
                <a16:creationId xmlns:a16="http://schemas.microsoft.com/office/drawing/2014/main" id="{2A692610-97AF-432A-7B6C-D424EA999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5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 38">
            <a:extLst>
              <a:ext uri="{FF2B5EF4-FFF2-40B4-BE49-F238E27FC236}">
                <a16:creationId xmlns:a16="http://schemas.microsoft.com/office/drawing/2014/main" id="{5BDC3017-6B4E-4EF4-C477-45F1220F2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32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8A45B53-58E8-9270-0E66-051E2341F880}"/>
              </a:ext>
            </a:extLst>
          </p:cNvPr>
          <p:cNvSpPr/>
          <p:nvPr/>
        </p:nvSpPr>
        <p:spPr>
          <a:xfrm>
            <a:off x="4339511" y="3686325"/>
            <a:ext cx="1015574" cy="1009349"/>
          </a:xfrm>
          <a:prstGeom prst="rect">
            <a:avLst/>
          </a:prstGeom>
          <a:solidFill>
            <a:srgbClr val="30B6A6"/>
          </a:solidFill>
          <a:ln>
            <a:solidFill>
              <a:srgbClr val="3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C0EA78D-BF02-F309-E31B-0463A8F1ED6E}"/>
              </a:ext>
            </a:extLst>
          </p:cNvPr>
          <p:cNvSpPr/>
          <p:nvPr/>
        </p:nvSpPr>
        <p:spPr>
          <a:xfrm>
            <a:off x="5348497" y="4263496"/>
            <a:ext cx="1431505" cy="6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9" name="Рисунок 58" descr="Работа с домашнего сотрудника со сплошной заливкой">
            <a:extLst>
              <a:ext uri="{FF2B5EF4-FFF2-40B4-BE49-F238E27FC236}">
                <a16:creationId xmlns:a16="http://schemas.microsoft.com/office/drawing/2014/main" id="{1E0F591E-D1F3-2565-4B14-AA4F9D022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600" y="3840480"/>
            <a:ext cx="694267" cy="694267"/>
          </a:xfrm>
          <a:prstGeom prst="rect">
            <a:avLst/>
          </a:prstGeom>
        </p:spPr>
      </p:pic>
      <p:sp>
        <p:nvSpPr>
          <p:cNvPr id="6" name="Надпись 2">
            <a:extLst>
              <a:ext uri="{FF2B5EF4-FFF2-40B4-BE49-F238E27FC236}">
                <a16:creationId xmlns:a16="http://schemas.microsoft.com/office/drawing/2014/main" id="{6595AADC-48FC-B14A-A80E-9486F8EDE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838" y="2381893"/>
            <a:ext cx="17636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Праздничный и сезонный декор</a:t>
            </a:r>
            <a:endParaRPr kumimoji="0" lang="ru-R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1C1306-3CF1-CAFB-DA1B-AE05EA163710}"/>
              </a:ext>
            </a:extLst>
          </p:cNvPr>
          <p:cNvSpPr/>
          <p:nvPr/>
        </p:nvSpPr>
        <p:spPr>
          <a:xfrm>
            <a:off x="8576733" y="3010614"/>
            <a:ext cx="1431505" cy="6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FDC3BB-073F-EF3A-D039-2CAE68689661}"/>
              </a:ext>
            </a:extLst>
          </p:cNvPr>
          <p:cNvSpPr/>
          <p:nvPr/>
        </p:nvSpPr>
        <p:spPr>
          <a:xfrm>
            <a:off x="7570264" y="3663404"/>
            <a:ext cx="1015574" cy="1009349"/>
          </a:xfrm>
          <a:prstGeom prst="rect">
            <a:avLst/>
          </a:prstGeom>
          <a:solidFill>
            <a:srgbClr val="30B6A6"/>
          </a:solidFill>
          <a:ln>
            <a:solidFill>
              <a:srgbClr val="3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Надпись 2">
            <a:extLst>
              <a:ext uri="{FF2B5EF4-FFF2-40B4-BE49-F238E27FC236}">
                <a16:creationId xmlns:a16="http://schemas.microsoft.com/office/drawing/2014/main" id="{3E69ED44-5643-480A-4DC0-53955A43D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1744" y="3672274"/>
            <a:ext cx="17636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Бытовая техника и электроника</a:t>
            </a:r>
            <a:endParaRPr kumimoji="0" lang="ru-R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DEC781-B42D-1497-80BF-673E86724C10}"/>
              </a:ext>
            </a:extLst>
          </p:cNvPr>
          <p:cNvSpPr/>
          <p:nvPr/>
        </p:nvSpPr>
        <p:spPr>
          <a:xfrm>
            <a:off x="8585838" y="4276757"/>
            <a:ext cx="1431505" cy="69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6" name="Рисунок 15" descr="Стиральная машина контур">
            <a:extLst>
              <a:ext uri="{FF2B5EF4-FFF2-40B4-BE49-F238E27FC236}">
                <a16:creationId xmlns:a16="http://schemas.microsoft.com/office/drawing/2014/main" id="{24EBC9AD-BB8D-9808-7D11-F833135379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0851" y="3682471"/>
            <a:ext cx="914400" cy="914400"/>
          </a:xfrm>
          <a:prstGeom prst="rect">
            <a:avLst/>
          </a:prstGeom>
        </p:spPr>
      </p:pic>
      <p:pic>
        <p:nvPicPr>
          <p:cNvPr id="18" name="Рисунок 17" descr="Новогодняя ёлка контур">
            <a:extLst>
              <a:ext uri="{FF2B5EF4-FFF2-40B4-BE49-F238E27FC236}">
                <a16:creationId xmlns:a16="http://schemas.microsoft.com/office/drawing/2014/main" id="{BC5DD6DE-9E76-94BE-344A-36F1C420F6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83475" y="2457191"/>
            <a:ext cx="914400" cy="914400"/>
          </a:xfrm>
          <a:prstGeom prst="rect">
            <a:avLst/>
          </a:prstGeom>
        </p:spPr>
      </p:pic>
      <p:pic>
        <p:nvPicPr>
          <p:cNvPr id="20" name="Рисунок 19" descr="Бенгальский огонь контур">
            <a:extLst>
              <a:ext uri="{FF2B5EF4-FFF2-40B4-BE49-F238E27FC236}">
                <a16:creationId xmlns:a16="http://schemas.microsoft.com/office/drawing/2014/main" id="{7A93E43E-EDBA-E9CF-B9ED-4B5E72CE85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97090" y="2756826"/>
            <a:ext cx="538161" cy="5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CE9E1-9417-164C-561F-597AEFE3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683025F-6EF9-EF20-C547-A35A2B468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7A22BA-0AD5-B2B1-E2F3-7B9039451563}"/>
              </a:ext>
            </a:extLst>
          </p:cNvPr>
          <p:cNvSpPr/>
          <p:nvPr/>
        </p:nvSpPr>
        <p:spPr>
          <a:xfrm>
            <a:off x="-7758" y="2172273"/>
            <a:ext cx="3659261" cy="1045060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131589-6FFF-1B0E-5C68-F7F69A2A464B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A94FEE-B945-6F1E-D398-10C37E54BD17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17E04A-38F6-FE75-B879-EBF7D005622F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Производитель высококачественной мебели для дачи и загородной жизни. В ассортименте компании навесы на любой вкус: из поликарбоната, пластика и ткани.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E2F6E-0935-2CCE-97CF-A873640770BE}"/>
              </a:ext>
            </a:extLst>
          </p:cNvPr>
          <p:cNvSpPr txBox="1"/>
          <p:nvPr/>
        </p:nvSpPr>
        <p:spPr>
          <a:xfrm flipH="1">
            <a:off x="367816" y="2314673"/>
            <a:ext cx="36333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HUAN </a:t>
            </a:r>
            <a:r>
              <a:rPr lang="en-US" sz="1600" b="1" kern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HUAN</a:t>
            </a:r>
            <a:endParaRPr lang="en-US" sz="1600" b="1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WWW.CHINAHUANHUAN.COM</a:t>
            </a:r>
            <a:r>
              <a:rPr lang="en-US" dirty="0"/>
              <a:t>    Tel: 18767685135, </a:t>
            </a:r>
            <a:r>
              <a:rPr lang="en-US" kern="100" dirty="0">
                <a:ea typeface="Roboto" panose="02000000000000000000" pitchFamily="2" charset="0"/>
              </a:rPr>
              <a:t>Eric</a:t>
            </a: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644D917B-B104-189D-56A9-623F6F37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73DB02A1-B753-880E-F3A3-42038F57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6" descr="8c4253151c1eef84d781bf6410c62e2b">
            <a:extLst>
              <a:ext uri="{FF2B5EF4-FFF2-40B4-BE49-F238E27FC236}">
                <a16:creationId xmlns:a16="http://schemas.microsoft.com/office/drawing/2014/main" id="{CB7E73C7-2637-A21B-31E3-8830E0449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16" y="851102"/>
            <a:ext cx="883934" cy="1178771"/>
          </a:xfrm>
          <a:prstGeom prst="rect">
            <a:avLst/>
          </a:prstGeom>
        </p:spPr>
      </p:pic>
      <p:pic>
        <p:nvPicPr>
          <p:cNvPr id="10" name="图片 5" descr="7054039193b503531d686998e40840f0">
            <a:extLst>
              <a:ext uri="{FF2B5EF4-FFF2-40B4-BE49-F238E27FC236}">
                <a16:creationId xmlns:a16="http://schemas.microsoft.com/office/drawing/2014/main" id="{548A9DE4-062B-0A18-460C-EFA6DCB24F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652" y="1214544"/>
            <a:ext cx="2409190" cy="2409190"/>
          </a:xfrm>
          <a:prstGeom prst="rect">
            <a:avLst/>
          </a:prstGeom>
        </p:spPr>
      </p:pic>
      <p:pic>
        <p:nvPicPr>
          <p:cNvPr id="13" name="图片 4" descr="ccda330ba4adc65a263cb03d2d9d451e">
            <a:extLst>
              <a:ext uri="{FF2B5EF4-FFF2-40B4-BE49-F238E27FC236}">
                <a16:creationId xmlns:a16="http://schemas.microsoft.com/office/drawing/2014/main" id="{F3BD48DB-60BF-ABB3-9F90-F6EC0FA62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8794" y="1214544"/>
            <a:ext cx="2409190" cy="2409190"/>
          </a:xfrm>
          <a:prstGeom prst="rect">
            <a:avLst/>
          </a:prstGeom>
        </p:spPr>
      </p:pic>
      <p:pic>
        <p:nvPicPr>
          <p:cNvPr id="14" name="图片 3" descr="d42aecdcc952677cb5d0150bd71c4ab7">
            <a:extLst>
              <a:ext uri="{FF2B5EF4-FFF2-40B4-BE49-F238E27FC236}">
                <a16:creationId xmlns:a16="http://schemas.microsoft.com/office/drawing/2014/main" id="{70B19252-E0BB-83FE-84E0-F7FC9A9A92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5652" y="3945309"/>
            <a:ext cx="2409190" cy="2409190"/>
          </a:xfrm>
          <a:prstGeom prst="rect">
            <a:avLst/>
          </a:prstGeom>
        </p:spPr>
      </p:pic>
      <p:pic>
        <p:nvPicPr>
          <p:cNvPr id="15" name="图片 2" descr="68b0932251eec72cde020103a68ae4e6">
            <a:extLst>
              <a:ext uri="{FF2B5EF4-FFF2-40B4-BE49-F238E27FC236}">
                <a16:creationId xmlns:a16="http://schemas.microsoft.com/office/drawing/2014/main" id="{412940D3-C493-963F-F8D8-DBB1504EA8D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883" t="-1098" r="7883" b="-472"/>
          <a:stretch>
            <a:fillRect/>
          </a:stretch>
        </p:blipFill>
        <p:spPr>
          <a:xfrm>
            <a:off x="9338795" y="3930419"/>
            <a:ext cx="2409189" cy="24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E764D-14E4-BF9A-0F10-4D092A63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E48719-CBDB-8A04-56C7-27B8052C8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E69FE-EA26-06DF-F7CE-0798DA6B7EF6}"/>
              </a:ext>
            </a:extLst>
          </p:cNvPr>
          <p:cNvSpPr/>
          <p:nvPr/>
        </p:nvSpPr>
        <p:spPr>
          <a:xfrm>
            <a:off x="-7758" y="2172273"/>
            <a:ext cx="3659261" cy="770582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A0B249-6573-D40C-808F-6A6B2BDD80B9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D85601-33D8-893A-99DB-1F44C20148FD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ДАЧИ И САДА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2F4DDC-6AF5-0378-3E86-E0076E4EA928}"/>
              </a:ext>
            </a:extLst>
          </p:cNvPr>
          <p:cNvSpPr txBox="1">
            <a:spLocks/>
          </p:cNvSpPr>
          <p:nvPr/>
        </p:nvSpPr>
        <p:spPr>
          <a:xfrm>
            <a:off x="574746" y="4979960"/>
            <a:ext cx="4275045" cy="13745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Это экспортно-ориентированное предприятие, специализирующееся на производстве товаров для отдыха на открытом воздухе. Ассортимент продукции включает в себя садовые качели, мебель, навесы и солнцезащитные тенты. Основные рынки сбыта: Северная Америка, Россия, Европа, Южная Корея и Япония.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8D8DD-6821-D8E8-91F5-3BDDFD25AA3F}"/>
              </a:ext>
            </a:extLst>
          </p:cNvPr>
          <p:cNvSpPr txBox="1"/>
          <p:nvPr/>
        </p:nvSpPr>
        <p:spPr>
          <a:xfrm flipH="1">
            <a:off x="367816" y="2314673"/>
            <a:ext cx="36333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Linhai </a:t>
            </a:r>
            <a:r>
              <a:rPr lang="en-GB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Shengmao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Arts &amp; Crafts 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xie@lhshengmao.com</a:t>
            </a:r>
            <a:endParaRPr lang="en-US" dirty="0"/>
          </a:p>
          <a:p>
            <a:r>
              <a:rPr lang="en-US" dirty="0"/>
              <a:t>Tel: +86-13757697336</a:t>
            </a:r>
          </a:p>
          <a:p>
            <a:r>
              <a:rPr lang="en-US" dirty="0"/>
              <a:t>Xie </a:t>
            </a:r>
            <a:r>
              <a:rPr lang="en-US" dirty="0" err="1"/>
              <a:t>haibo</a:t>
            </a:r>
            <a:r>
              <a:rPr lang="zh-CN" altLang="en-US" dirty="0"/>
              <a:t>，</a:t>
            </a:r>
            <a:r>
              <a:rPr lang="en-US" dirty="0"/>
              <a:t>center manager</a:t>
            </a:r>
            <a:endParaRPr lang="ru-RU" sz="1600" kern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668ED36-5D14-FD44-3113-275B1C79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green letter g on a black background&#10;&#10;Description automatically generated">
            <a:extLst>
              <a:ext uri="{FF2B5EF4-FFF2-40B4-BE49-F238E27FC236}">
                <a16:creationId xmlns:a16="http://schemas.microsoft.com/office/drawing/2014/main" id="{719B0734-7C8A-35B8-C586-1A8FC280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" y="413288"/>
            <a:ext cx="2049147" cy="26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" descr="b3499c37e268b77d58ad200aa9eb7688">
            <a:extLst>
              <a:ext uri="{FF2B5EF4-FFF2-40B4-BE49-F238E27FC236}">
                <a16:creationId xmlns:a16="http://schemas.microsoft.com/office/drawing/2014/main" id="{55A29362-3728-7D07-AF01-04DBA115A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8318" y="2130736"/>
            <a:ext cx="2421466" cy="3231144"/>
          </a:xfrm>
          <a:prstGeom prst="rect">
            <a:avLst/>
          </a:prstGeom>
        </p:spPr>
      </p:pic>
      <p:pic>
        <p:nvPicPr>
          <p:cNvPr id="10" name="图片 2" descr="93c802f260b6eb1e5fc1b55f524d8370">
            <a:extLst>
              <a:ext uri="{FF2B5EF4-FFF2-40B4-BE49-F238E27FC236}">
                <a16:creationId xmlns:a16="http://schemas.microsoft.com/office/drawing/2014/main" id="{6DBD500A-7054-C6E9-2AC8-D84B0AAFE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464" y="1526540"/>
            <a:ext cx="2853055" cy="1902460"/>
          </a:xfrm>
          <a:prstGeom prst="rect">
            <a:avLst/>
          </a:prstGeom>
        </p:spPr>
      </p:pic>
      <p:pic>
        <p:nvPicPr>
          <p:cNvPr id="13" name="图片 4" descr="8fa969f5a029f0d5cfc9705bac9c4af6">
            <a:extLst>
              <a:ext uri="{FF2B5EF4-FFF2-40B4-BE49-F238E27FC236}">
                <a16:creationId xmlns:a16="http://schemas.microsoft.com/office/drawing/2014/main" id="{31491600-23B5-462B-CE28-050D938C5D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1547" y="3833997"/>
            <a:ext cx="2852637" cy="19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19451E-70A6-4964-534B-2F2FA8508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BE603C-6362-8A2B-84B9-E3B9F083CBB2}"/>
              </a:ext>
            </a:extLst>
          </p:cNvPr>
          <p:cNvSpPr/>
          <p:nvPr/>
        </p:nvSpPr>
        <p:spPr>
          <a:xfrm>
            <a:off x="-7757" y="1810571"/>
            <a:ext cx="304679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C07942-B907-DCA8-B46D-63BACCB744E9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47936AB-D6F4-0DE4-AE44-3BDDE1BB9F8B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СПОРТА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61ADD4-8B0A-CD3C-5774-7CF846B8FABB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имеет широкий ассортимент товаров для плавания. Клиентами бренда являются не только профессиональные спортсмены, но и любители. На выставке компания представит очки для плавания, ласты, маски и много другое!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69F3D-63E1-D9CA-C5E1-37D0D65C5978}"/>
              </a:ext>
            </a:extLst>
          </p:cNvPr>
          <p:cNvSpPr txBox="1"/>
          <p:nvPr/>
        </p:nvSpPr>
        <p:spPr>
          <a:xfrm flipH="1">
            <a:off x="274847" y="1890781"/>
            <a:ext cx="30563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Huizhou Boen Sports Goods </a:t>
            </a: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www.boensports.com</a:t>
            </a:r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Tel: </a:t>
            </a:r>
            <a:r>
              <a:rPr lang="en-US" dirty="0"/>
              <a:t>+86 18003018368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6"/>
              </a:rPr>
              <a:t>heidideng@boensports.com</a:t>
            </a:r>
            <a:endParaRPr lang="en-US" u="sng" dirty="0"/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/>
              <a:t>Heidi Deng, </a:t>
            </a:r>
            <a:r>
              <a:rPr lang="ru-RU" dirty="0" err="1"/>
              <a:t>sales</a:t>
            </a:r>
            <a:r>
              <a:rPr lang="ru-RU" dirty="0"/>
              <a:t> </a:t>
            </a:r>
            <a:r>
              <a:rPr lang="ru-RU" dirty="0" err="1"/>
              <a:t>manager</a:t>
            </a:r>
            <a:endParaRPr lang="en-US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8E0157A7-71C7-0801-08F9-EB80545E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5BDF2E-2784-B90C-7DE4-275D46810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402" y1="68325" x2="66268" y2="39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53" y="3190822"/>
            <a:ext cx="3720583" cy="36671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E0B7A1-319F-AF26-5A31-F6BB30CF9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0375" y1="55625" x2="36250" y2="53500"/>
                        <a14:foregroundMark x1="55375" y1="56750" x2="55375" y2="56750"/>
                        <a14:foregroundMark x1="55375" y1="56750" x2="57125" y2="56750"/>
                        <a14:foregroundMark x1="59250" y1="56500" x2="51250" y2="56500"/>
                        <a14:foregroundMark x1="61375" y1="54625" x2="54375" y2="54500"/>
                        <a14:foregroundMark x1="58500" y1="56000" x2="55500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296" y="317308"/>
            <a:ext cx="6858000" cy="6858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релище, аксессуар, солнцезащитные очки, очк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A40EA3-5A64-4EC9-CF10-317F2765DA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34442" r="1852" b="32936"/>
          <a:stretch>
            <a:fillRect/>
          </a:stretch>
        </p:blipFill>
        <p:spPr>
          <a:xfrm>
            <a:off x="6518599" y="1334691"/>
            <a:ext cx="2773473" cy="1059851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ащитные очки, зрелище, солнцезащитные очки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24DDF9-173C-1114-9754-AA3DBB6755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t="35782" r="7126" b="38983"/>
          <a:stretch>
            <a:fillRect/>
          </a:stretch>
        </p:blipFill>
        <p:spPr>
          <a:xfrm>
            <a:off x="6518599" y="2671339"/>
            <a:ext cx="2949439" cy="9521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E54E18F-62AF-F37E-643A-1B4F99614A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847" y="750389"/>
            <a:ext cx="1472530" cy="962808"/>
          </a:xfrm>
          <a:prstGeom prst="rect">
            <a:avLst/>
          </a:prstGeom>
        </p:spPr>
      </p:pic>
      <p:pic>
        <p:nvPicPr>
          <p:cNvPr id="2" name="Picture 2" descr="A blue letters on a black background&#10;&#10;Description automatically generated">
            <a:extLst>
              <a:ext uri="{FF2B5EF4-FFF2-40B4-BE49-F238E27FC236}">
                <a16:creationId xmlns:a16="http://schemas.microsoft.com/office/drawing/2014/main" id="{89A779A1-DAE1-163B-80DD-77F8F022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7" y="331272"/>
            <a:ext cx="1803400" cy="3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76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C213-8C24-9CB7-54DF-107B92195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9B5AE60-2A78-89F2-97BB-B43E9FA26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EC558A-2394-2BCB-7BCC-9A9019B4E6FF}"/>
              </a:ext>
            </a:extLst>
          </p:cNvPr>
          <p:cNvSpPr/>
          <p:nvPr/>
        </p:nvSpPr>
        <p:spPr>
          <a:xfrm>
            <a:off x="-7757" y="1810571"/>
            <a:ext cx="304679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09DAD9-FAE7-BA10-E0B2-5C236B1EF34D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AA4FA1E-E13B-6151-3180-62C1721D1FE2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ДОМА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28067C-6724-E14B-505C-866840D4FEA9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была основана в 1971 году и расположена в городе </a:t>
            </a:r>
            <a:r>
              <a:rPr lang="ru-RU" sz="1400" dirty="0" err="1">
                <a:latin typeface="Roboto" panose="02000000000000000000" pitchFamily="2" charset="0"/>
                <a:ea typeface="Roboto" panose="02000000000000000000" pitchFamily="2" charset="0"/>
              </a:rPr>
              <a:t>Тайчжоу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. Входит в десятку крупнейших предприятий легкой промышленности Китая, а также является поставщиком таких магазинов как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Walmart, Target, Home Depot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 и другие.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E5005-81F7-8C7B-629D-B477579D1260}"/>
              </a:ext>
            </a:extLst>
          </p:cNvPr>
          <p:cNvSpPr txBox="1"/>
          <p:nvPr/>
        </p:nvSpPr>
        <p:spPr>
          <a:xfrm flipH="1">
            <a:off x="52567" y="2023860"/>
            <a:ext cx="36333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Sanyou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Holding Group 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u="sng" dirty="0">
                <a:hlinkClick r:id="rId5"/>
              </a:rPr>
              <a:t>http://www.china-sanyou.com</a:t>
            </a:r>
            <a:endParaRPr lang="ru-RU" u="sng" dirty="0"/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Tel: </a:t>
            </a:r>
            <a:r>
              <a:rPr lang="en-US" dirty="0"/>
              <a:t>+86 18958564469 </a:t>
            </a:r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dirty="0">
                <a:hlinkClick r:id="rId6"/>
              </a:rPr>
              <a:t>export@cnsanyou.com</a:t>
            </a:r>
            <a:r>
              <a:rPr lang="en-US" dirty="0"/>
              <a:t> </a:t>
            </a:r>
            <a:endParaRPr lang="ru-RU" dirty="0"/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/>
              <a:t>Walte Zhou </a:t>
            </a:r>
            <a:endParaRPr lang="en-US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A177184-C68F-4DED-4003-7A9ED998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в помещении, Бытовая техника, пол, Контейнер для отходов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40E562-EB7A-6058-53A2-858A08C1D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65" y="3067899"/>
            <a:ext cx="3429000" cy="3429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аз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556F45-62E6-C054-4DA6-5C78217FE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9" b="89898" l="9884" r="89971">
                        <a14:foregroundMark x1="42151" y1="85038" x2="49709" y2="86317"/>
                        <a14:foregroundMark x1="49709" y1="86317" x2="58140" y2="84527"/>
                        <a14:foregroundMark x1="58140" y1="84527" x2="58939" y2="83760"/>
                        <a14:foregroundMark x1="65480" y1="8951" x2="65480" y2="8951"/>
                        <a14:foregroundMark x1="36337" y1="7289" x2="36337" y2="7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80" y="3517506"/>
            <a:ext cx="5474406" cy="311118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робка, контейн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873516F-C966-4B7C-745B-CED1C0728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87" y="1338979"/>
            <a:ext cx="2557252" cy="145251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 для отходов, коробка, корзина, цилинд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6072B2-F266-EC31-7DF4-2F5329977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88" y="1338979"/>
            <a:ext cx="2659572" cy="15117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E8A8C4-9A0C-9FD9-870C-A6C1B0CB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" y="1133108"/>
            <a:ext cx="2288469" cy="52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1">
            <a:extLst>
              <a:ext uri="{FF2B5EF4-FFF2-40B4-BE49-F238E27FC236}">
                <a16:creationId xmlns:a16="http://schemas.microsoft.com/office/drawing/2014/main" id="{6A00EE11-51A8-B909-C641-310DC103BB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6917" y="396675"/>
            <a:ext cx="2049146" cy="2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1D301-A625-542D-0E87-4622B75C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47C00C1-CD24-F25C-7C1F-C276CB1D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F3D1A8-270A-19F4-657B-4D0AF9D2B701}"/>
              </a:ext>
            </a:extLst>
          </p:cNvPr>
          <p:cNvSpPr/>
          <p:nvPr/>
        </p:nvSpPr>
        <p:spPr>
          <a:xfrm>
            <a:off x="-7757" y="1810571"/>
            <a:ext cx="350686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F45BD9-F56E-1B54-7434-22131A4445CE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48BAC24-AAA0-9E10-F46F-2464177E0B1A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 ДОМА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96BB4E-40DC-6BBF-C00F-50DF1C6B070E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Компания была основана в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2009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году и занимается разработкой, производством и продажей высокотехнологичных ножей для кухни.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CA9BE-217A-1523-FFAB-23A67698403F}"/>
              </a:ext>
            </a:extLst>
          </p:cNvPr>
          <p:cNvSpPr txBox="1"/>
          <p:nvPr/>
        </p:nvSpPr>
        <p:spPr>
          <a:xfrm flipH="1">
            <a:off x="52567" y="2023860"/>
            <a:ext cx="3633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TOPCUT KNIFE COMPANY LIMITED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u="sng" dirty="0"/>
              <a:t>https://www.topcutknife.com/</a:t>
            </a:r>
          </a:p>
          <a:p>
            <a:r>
              <a:rPr lang="en-US" u="sng" dirty="0"/>
              <a:t>Tel: </a:t>
            </a:r>
            <a:r>
              <a:rPr lang="en-GB" u="sng" dirty="0"/>
              <a:t>+86 18933866608</a:t>
            </a:r>
          </a:p>
          <a:p>
            <a:endParaRPr lang="en-GB" u="sng" dirty="0"/>
          </a:p>
          <a:p>
            <a:r>
              <a:rPr lang="en-GB" u="sng" dirty="0"/>
              <a:t>Sharon Liang, Account Manager</a:t>
            </a: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5FA5BD6F-7C03-B6AB-52C7-9F01F56B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Изображение выглядит как нож, оружие, Лезвие, Оружие ближнего бо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2DA3E4-B203-DCB7-E4BC-DFE83BBF5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53" y="4216789"/>
            <a:ext cx="3634883" cy="242269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ружие, инструмент, разделочная доска, ст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F116599-5E8D-5A49-F74A-57C4D2143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26" y="1038332"/>
            <a:ext cx="4363242" cy="2908828"/>
          </a:xfrm>
          <a:prstGeom prst="rect">
            <a:avLst/>
          </a:prstGeom>
        </p:spPr>
      </p:pic>
      <p:pic>
        <p:nvPicPr>
          <p:cNvPr id="19" name="Graphic 1">
            <a:extLst>
              <a:ext uri="{FF2B5EF4-FFF2-40B4-BE49-F238E27FC236}">
                <a16:creationId xmlns:a16="http://schemas.microsoft.com/office/drawing/2014/main" id="{84B8BFD1-DF15-45D1-C2F1-3CF1F17B9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917" y="396675"/>
            <a:ext cx="2049146" cy="282362"/>
          </a:xfrm>
          <a:prstGeom prst="rect">
            <a:avLst/>
          </a:prstGeom>
        </p:spPr>
      </p:pic>
      <p:pic>
        <p:nvPicPr>
          <p:cNvPr id="3074" name="Picture 2" descr="Topcut Knife Co., Ltd.">
            <a:extLst>
              <a:ext uri="{FF2B5EF4-FFF2-40B4-BE49-F238E27FC236}">
                <a16:creationId xmlns:a16="http://schemas.microsoft.com/office/drawing/2014/main" id="{3EDBE8A2-EB94-D7AE-ACF0-32502833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" y="1038955"/>
            <a:ext cx="3221413" cy="6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1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3BFD6-1BC8-B5D7-EB53-2CE8B7F26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4658F93-9F9A-1BA6-4DA9-4B7848C1F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07859"/>
            <a:ext cx="6096000" cy="56768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BB66B6-3388-8468-6F7A-9D8ABCF7EEFF}"/>
              </a:ext>
            </a:extLst>
          </p:cNvPr>
          <p:cNvSpPr/>
          <p:nvPr/>
        </p:nvSpPr>
        <p:spPr>
          <a:xfrm>
            <a:off x="-7757" y="1810571"/>
            <a:ext cx="3506861" cy="793779"/>
          </a:xfrm>
          <a:prstGeom prst="rect">
            <a:avLst/>
          </a:prstGeom>
          <a:solidFill>
            <a:srgbClr val="2FB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DDDABC-3186-4582-01F7-8A68630F1D99}"/>
              </a:ext>
            </a:extLst>
          </p:cNvPr>
          <p:cNvCxnSpPr>
            <a:cxnSpLocks/>
          </p:cNvCxnSpPr>
          <p:nvPr/>
        </p:nvCxnSpPr>
        <p:spPr>
          <a:xfrm>
            <a:off x="2514600" y="679037"/>
            <a:ext cx="9677400" cy="0"/>
          </a:xfrm>
          <a:prstGeom prst="line">
            <a:avLst/>
          </a:prstGeom>
          <a:ln w="38100">
            <a:solidFill>
              <a:srgbClr val="0B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5FF2938-4D02-325B-BF4F-B40B19376CA9}"/>
              </a:ext>
            </a:extLst>
          </p:cNvPr>
          <p:cNvSpPr txBox="1"/>
          <p:nvPr/>
        </p:nvSpPr>
        <p:spPr>
          <a:xfrm>
            <a:off x="8441689" y="284696"/>
            <a:ext cx="3482027" cy="34676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ТОВАРЫ ДЛЯ</a:t>
            </a:r>
            <a:r>
              <a:rPr lang="en-US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</a:t>
            </a:r>
            <a:r>
              <a:rPr lang="ru-RU" sz="1600" b="1" dirty="0">
                <a:solidFill>
                  <a:srgbClr val="0B223F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ПРАЗДНИКА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82DECC-9FD1-F5F9-1DB3-F1F2337E51D4}"/>
              </a:ext>
            </a:extLst>
          </p:cNvPr>
          <p:cNvSpPr txBox="1">
            <a:spLocks/>
          </p:cNvSpPr>
          <p:nvPr/>
        </p:nvSpPr>
        <p:spPr>
          <a:xfrm>
            <a:off x="574747" y="4979961"/>
            <a:ext cx="3633340" cy="1339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Производитель и экспортер товаров для праздника. В ассортименте компании новогодний, пасхальный и иной декор, поставляемый в страны Европы и мира.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7728D-EF21-77A5-EFB5-F307BC3A8718}"/>
              </a:ext>
            </a:extLst>
          </p:cNvPr>
          <p:cNvSpPr txBox="1"/>
          <p:nvPr/>
        </p:nvSpPr>
        <p:spPr>
          <a:xfrm flipH="1">
            <a:off x="52567" y="2023860"/>
            <a:ext cx="36333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YUYUAN CO., LTD. OF SHANTOU</a:t>
            </a:r>
            <a:endParaRPr lang="ru-RU" sz="1600" b="1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6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Китай</a:t>
            </a:r>
          </a:p>
          <a:p>
            <a:endParaRPr lang="ru-RU" sz="1600" kern="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u="sng" dirty="0">
                <a:hlinkClick r:id="rId5"/>
              </a:rPr>
              <a:t>www.yuyuan-renee.cn</a:t>
            </a:r>
            <a:endParaRPr lang="ru-RU" u="sng" dirty="0"/>
          </a:p>
          <a:p>
            <a:endParaRPr lang="en-GB" u="sng" dirty="0"/>
          </a:p>
          <a:p>
            <a:r>
              <a:rPr lang="en-GB" u="sng" dirty="0"/>
              <a:t>reneezheng@yuyuan-renee.com</a:t>
            </a:r>
          </a:p>
          <a:p>
            <a:r>
              <a:rPr lang="en-US" u="sng" dirty="0"/>
              <a:t>Tel: </a:t>
            </a:r>
            <a:r>
              <a:rPr lang="en-GB" u="sng" dirty="0"/>
              <a:t>+86-13902724833</a:t>
            </a:r>
          </a:p>
          <a:p>
            <a:r>
              <a:rPr lang="en-GB" u="sng" dirty="0"/>
              <a:t>RENEE ZHENG,SALES MANAGER</a:t>
            </a:r>
          </a:p>
        </p:txBody>
      </p:sp>
      <p:pic>
        <p:nvPicPr>
          <p:cNvPr id="16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98344C2-1799-7558-E996-18889548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8" y="5309397"/>
            <a:ext cx="782871" cy="11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мишка, плюшевый медвежонок, Мягкая игрушка, кук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19EBAE-11D8-DAFD-D808-7C8E8FACD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1" b="96692" l="9988" r="89888">
                        <a14:foregroundMark x1="45256" y1="3558" x2="45256" y2="3558"/>
                        <a14:foregroundMark x1="57116" y1="95693" x2="57116" y2="95693"/>
                        <a14:foregroundMark x1="44819" y1="96130" x2="44819" y2="96130"/>
                        <a14:foregroundMark x1="54869" y1="96754" x2="54869" y2="96754"/>
                        <a14:foregroundMark x1="53246" y1="3121" x2="53246" y2="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1317403"/>
            <a:ext cx="4861560" cy="486156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игрушка, мех, ткан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60C5EC-F625-AC12-6EBF-8F7B2F633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3" b="94688" l="10000" r="90000">
                        <a14:foregroundMark x1="63457" y1="87091" x2="63457" y2="87091"/>
                        <a14:foregroundMark x1="30926" y1="91538" x2="30926" y2="91538"/>
                        <a14:foregroundMark x1="62901" y1="91723" x2="62901" y2="91723"/>
                        <a14:foregroundMark x1="33395" y1="91538" x2="33395" y2="91538"/>
                        <a14:foregroundMark x1="32407" y1="94688" x2="32407" y2="9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06" y="2148979"/>
            <a:ext cx="4261436" cy="425880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рифт, текст, логотип, калли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A2F0BD-9E2E-848D-9088-8B4B6C2646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" y="849394"/>
            <a:ext cx="1908176" cy="855819"/>
          </a:xfrm>
          <a:prstGeom prst="rect">
            <a:avLst/>
          </a:prstGeom>
        </p:spPr>
      </p:pic>
      <p:pic>
        <p:nvPicPr>
          <p:cNvPr id="20" name="Picture 2" descr="A black background with blue and purple text&#10;&#10;Description automatically generated">
            <a:extLst>
              <a:ext uri="{FF2B5EF4-FFF2-40B4-BE49-F238E27FC236}">
                <a16:creationId xmlns:a16="http://schemas.microsoft.com/office/drawing/2014/main" id="{8121E7FF-D3A7-48BF-77CC-FC4171ED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13" y="-972790"/>
            <a:ext cx="4047497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527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4190</TotalTime>
  <Words>1131</Words>
  <Application>Microsoft Office PowerPoint</Application>
  <PresentationFormat>Широкоэкранный</PresentationFormat>
  <Paragraphs>213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Roboto</vt:lpstr>
      <vt:lpstr>Roboto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Arina Avtaeva</dc:creator>
  <cp:lastModifiedBy>Arina Avtaeva</cp:lastModifiedBy>
  <cp:revision>1</cp:revision>
  <dcterms:created xsi:type="dcterms:W3CDTF">2026-01-30T07:42:05Z</dcterms:created>
  <dcterms:modified xsi:type="dcterms:W3CDTF">2026-02-02T06:56:44Z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2026-01-30T07:42:14Z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069677a4-f3b1-4edb-893c-43ff49374258</vt:lpwstr>
  </property>
  <property fmtid="{D5CDD505-2E9C-101B-9397-08002B2CF9AE}" pid="7" name="MSIP_Label_defa4170-0d19-0005-0004-bc88714345d2_ActionId">
    <vt:lpwstr>f82bcb46-c2bb-43d9-bbb5-d798d655a55a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