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12192000" cy="6858000"/>
  <p:notesSz cx="12192000" cy="6858000"/>
  <p:defaultTextStyle>
    <a:defPPr>
      <a:defRPr lang="en-US"/>
    </a:defPPr>
    <a:lvl1pPr marL="0" algn="l" defTabSz="457200">
      <a:defRPr sz="1800">
        <a:solidFill>
          <a:schemeClr val="tx1"/>
        </a:solidFill>
        <a:latin typeface="+mn-lt"/>
        <a:ea typeface="+mn-ea"/>
        <a:cs typeface="+mn-cs"/>
      </a:defRPr>
    </a:lvl1pPr>
    <a:lvl2pPr marL="457200" algn="l" defTabSz="457200">
      <a:defRPr sz="1800">
        <a:solidFill>
          <a:schemeClr val="tx1"/>
        </a:solidFill>
        <a:latin typeface="+mn-lt"/>
        <a:ea typeface="+mn-ea"/>
        <a:cs typeface="+mn-cs"/>
      </a:defRPr>
    </a:lvl2pPr>
    <a:lvl3pPr marL="914400" algn="l" defTabSz="457200">
      <a:defRPr sz="1800">
        <a:solidFill>
          <a:schemeClr val="tx1"/>
        </a:solidFill>
        <a:latin typeface="+mn-lt"/>
        <a:ea typeface="+mn-ea"/>
        <a:cs typeface="+mn-cs"/>
      </a:defRPr>
    </a:lvl3pPr>
    <a:lvl4pPr marL="1371600" algn="l" defTabSz="457200">
      <a:defRPr sz="1800">
        <a:solidFill>
          <a:schemeClr val="tx1"/>
        </a:solidFill>
        <a:latin typeface="+mn-lt"/>
        <a:ea typeface="+mn-ea"/>
        <a:cs typeface="+mn-cs"/>
      </a:defRPr>
    </a:lvl4pPr>
    <a:lvl5pPr marL="1828800" algn="l" defTabSz="457200">
      <a:defRPr sz="1800">
        <a:solidFill>
          <a:schemeClr val="tx1"/>
        </a:solidFill>
        <a:latin typeface="+mn-lt"/>
        <a:ea typeface="+mn-ea"/>
        <a:cs typeface="+mn-cs"/>
      </a:defRPr>
    </a:lvl5pPr>
    <a:lvl6pPr marL="2286000" algn="l" defTabSz="457200">
      <a:defRPr sz="1800">
        <a:solidFill>
          <a:schemeClr val="tx1"/>
        </a:solidFill>
        <a:latin typeface="+mn-lt"/>
        <a:ea typeface="+mn-ea"/>
        <a:cs typeface="+mn-cs"/>
      </a:defRPr>
    </a:lvl6pPr>
    <a:lvl7pPr marL="2743200" algn="l" defTabSz="457200">
      <a:defRPr sz="1800">
        <a:solidFill>
          <a:schemeClr val="tx1"/>
        </a:solidFill>
        <a:latin typeface="+mn-lt"/>
        <a:ea typeface="+mn-ea"/>
        <a:cs typeface="+mn-cs"/>
      </a:defRPr>
    </a:lvl7pPr>
    <a:lvl8pPr marL="3200400" algn="l" defTabSz="457200">
      <a:defRPr sz="1800">
        <a:solidFill>
          <a:schemeClr val="tx1"/>
        </a:solidFill>
        <a:latin typeface="+mn-lt"/>
        <a:ea typeface="+mn-ea"/>
        <a:cs typeface="+mn-cs"/>
      </a:defRPr>
    </a:lvl8pPr>
    <a:lvl9pPr marL="3657600" algn="l" defTabSz="4572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738" y="5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userDrawn="1">
  <p:cSld name="Titelfolie">
    <p:spTree>
      <p:nvGrpSpPr>
        <p:cNvPr id="1" name=""/>
        <p:cNvGrpSpPr/>
        <p:nvPr/>
      </p:nvGrpSpPr>
      <p:grpSpPr bwMode="auto">
        <a:xfrm>
          <a:off x="0" y="0"/>
          <a:ext cx="0" cy="0"/>
          <a:chOff x="0" y="0"/>
          <a:chExt cx="0" cy="0"/>
        </a:xfrm>
      </p:grpSpPr>
      <p:sp>
        <p:nvSpPr>
          <p:cNvPr id="2" name="Title 1"/>
          <p:cNvSpPr>
            <a:spLocks noGrp="1"/>
          </p:cNvSpPr>
          <p:nvPr>
            <p:ph type="ctrTitle"/>
          </p:nvPr>
        </p:nvSpPr>
        <p:spPr bwMode="auto">
          <a:xfrm>
            <a:off x="1524000" y="1122363"/>
            <a:ext cx="9144000" cy="2387600"/>
          </a:xfrm>
          <a:prstGeom prst="rect">
            <a:avLst/>
          </a:prstGeom>
        </p:spPr>
        <p:txBody>
          <a:bodyPr anchor="b"/>
          <a:lstStyle>
            <a:lvl1pPr algn="ctr">
              <a:defRPr sz="6000"/>
            </a:lvl1pPr>
          </a:lstStyle>
          <a:p>
            <a:pPr>
              <a:defRPr/>
            </a:pPr>
            <a:r>
              <a:rPr lang="de-DE"/>
              <a:t>Mastertitelformat bearbeiten</a:t>
            </a:r>
            <a:endParaRPr lang="en-US"/>
          </a:p>
        </p:txBody>
      </p:sp>
      <p:sp>
        <p:nvSpPr>
          <p:cNvPr id="3" name="Subtitle 2"/>
          <p:cNvSpPr>
            <a:spLocks noGrp="1"/>
          </p:cNvSpPr>
          <p:nvPr>
            <p:ph type="subTitle" idx="1"/>
          </p:nvPr>
        </p:nvSpPr>
        <p:spPr bwMode="auto">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defRPr/>
            </a:pPr>
            <a:r>
              <a:rPr lang="de-DE"/>
              <a:t>Master-Untertitelformat bearbeiten</a:t>
            </a:r>
            <a:endParaRPr lang="en-US"/>
          </a:p>
        </p:txBody>
      </p:sp>
      <p:sp>
        <p:nvSpPr>
          <p:cNvPr id="4" name="Date Placeholder 3"/>
          <p:cNvSpPr>
            <a:spLocks noGrp="1"/>
          </p:cNvSpPr>
          <p:nvPr>
            <p:ph type="dt" sz="half" idx="10"/>
          </p:nvPr>
        </p:nvSpPr>
        <p:spPr bwMode="auto">
          <a:xfrm>
            <a:off x="838200" y="6356351"/>
            <a:ext cx="2743200" cy="365125"/>
          </a:xfrm>
          <a:prstGeom prst="rect">
            <a:avLst/>
          </a:prstGeom>
        </p:spPr>
        <p:txBody>
          <a:bodyPr/>
          <a:lstStyle/>
          <a:p>
            <a:pPr>
              <a:defRPr/>
            </a:pPr>
            <a:fld id="{C764DE79-268F-4C1A-8933-263129D2AF90}" type="datetimeFigureOut">
              <a:rPr lang="en-US"/>
              <a:t>3/3/2024</a:t>
            </a:fld>
            <a:endParaRPr lang="en-US"/>
          </a:p>
        </p:txBody>
      </p:sp>
      <p:sp>
        <p:nvSpPr>
          <p:cNvPr id="5" name="Footer Placeholder 4"/>
          <p:cNvSpPr>
            <a:spLocks noGrp="1"/>
          </p:cNvSpPr>
          <p:nvPr>
            <p:ph type="ftr" sz="quarter" idx="11"/>
          </p:nvPr>
        </p:nvSpPr>
        <p:spPr bwMode="auto">
          <a:xfrm>
            <a:off x="4038600" y="6356351"/>
            <a:ext cx="4114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bwMode="auto">
          <a:xfrm>
            <a:off x="8610600" y="6356351"/>
            <a:ext cx="2743200" cy="365125"/>
          </a:xfrm>
          <a:prstGeom prst="rect">
            <a:avLst/>
          </a:prstGeom>
        </p:spPr>
        <p:txBody>
          <a:bodyPr/>
          <a:lstStyle/>
          <a:p>
            <a:pPr>
              <a:defRPr/>
            </a:pPr>
            <a:fld id="{48F63A3B-78C7-47BE-AE5E-E10140E04643}" type="slidenum">
              <a:rPr lang="en-US"/>
              <a:t>‹#›</a:t>
            </a:fld>
            <a:endParaRPr lang="en-US"/>
          </a:p>
        </p:txBody>
      </p:sp>
    </p:spTree>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PhAnim="0" type="vertTx" preserve="1" userDrawn="1">
  <p:cSld name="Titel und vertikaler Text">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838200" y="365126"/>
            <a:ext cx="10515600" cy="1325563"/>
          </a:xfrm>
          <a:prstGeom prst="rect">
            <a:avLst/>
          </a:prstGeom>
        </p:spPr>
        <p:txBody>
          <a:bodyPr/>
          <a:lstStyle/>
          <a:p>
            <a:pPr>
              <a:defRPr/>
            </a:pPr>
            <a:r>
              <a:rPr lang="de-DE"/>
              <a:t>Mastertitelformat bearbeiten</a:t>
            </a:r>
            <a:endParaRPr lang="en-US"/>
          </a:p>
        </p:txBody>
      </p:sp>
      <p:sp>
        <p:nvSpPr>
          <p:cNvPr id="3" name="Vertical Text Placeholder 2"/>
          <p:cNvSpPr>
            <a:spLocks noGrp="1"/>
          </p:cNvSpPr>
          <p:nvPr>
            <p:ph type="body" orient="vert" idx="1"/>
          </p:nvPr>
        </p:nvSpPr>
        <p:spPr bwMode="auto">
          <a:xfrm>
            <a:off x="838200" y="1825625"/>
            <a:ext cx="10515600" cy="4351338"/>
          </a:xfrm>
          <a:prstGeom prst="rect">
            <a:avLst/>
          </a:prstGeom>
        </p:spPr>
        <p:txBody>
          <a:bodyPr vert="eaVert"/>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Date Placeholder 3"/>
          <p:cNvSpPr>
            <a:spLocks noGrp="1"/>
          </p:cNvSpPr>
          <p:nvPr>
            <p:ph type="dt" sz="half" idx="10"/>
          </p:nvPr>
        </p:nvSpPr>
        <p:spPr bwMode="auto">
          <a:xfrm>
            <a:off x="838200" y="6356351"/>
            <a:ext cx="2743200" cy="365125"/>
          </a:xfrm>
          <a:prstGeom prst="rect">
            <a:avLst/>
          </a:prstGeom>
        </p:spPr>
        <p:txBody>
          <a:bodyPr/>
          <a:lstStyle/>
          <a:p>
            <a:pPr>
              <a:defRPr/>
            </a:pPr>
            <a:fld id="{C764DE79-268F-4C1A-8933-263129D2AF90}" type="datetimeFigureOut">
              <a:rPr lang="en-US"/>
              <a:t>3/3/2024</a:t>
            </a:fld>
            <a:endParaRPr lang="en-US"/>
          </a:p>
        </p:txBody>
      </p:sp>
      <p:sp>
        <p:nvSpPr>
          <p:cNvPr id="5" name="Footer Placeholder 4"/>
          <p:cNvSpPr>
            <a:spLocks noGrp="1"/>
          </p:cNvSpPr>
          <p:nvPr>
            <p:ph type="ftr" sz="quarter" idx="11"/>
          </p:nvPr>
        </p:nvSpPr>
        <p:spPr bwMode="auto">
          <a:xfrm>
            <a:off x="4038600" y="6356351"/>
            <a:ext cx="4114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bwMode="auto">
          <a:xfrm>
            <a:off x="8610600" y="6356351"/>
            <a:ext cx="2743200" cy="365125"/>
          </a:xfrm>
          <a:prstGeom prst="rect">
            <a:avLst/>
          </a:prstGeom>
        </p:spPr>
        <p:txBody>
          <a:bodyPr/>
          <a:lstStyle/>
          <a:p>
            <a:pPr>
              <a:defRPr/>
            </a:pPr>
            <a:fld id="{48F63A3B-78C7-47BE-AE5E-E10140E04643}" type="slidenum">
              <a:rPr lang="en-US"/>
              <a:t>‹#›</a:t>
            </a:fld>
            <a:endParaRPr lang="en-US"/>
          </a:p>
        </p:txBody>
      </p:sp>
    </p:spTree>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PhAnim="0" type="vertTitleAndTx" preserve="1" userDrawn="1">
  <p:cSld name="Vertikaler Titel und Text">
    <p:spTree>
      <p:nvGrpSpPr>
        <p:cNvPr id="1" name=""/>
        <p:cNvGrpSpPr/>
        <p:nvPr/>
      </p:nvGrpSpPr>
      <p:grpSpPr bwMode="auto">
        <a:xfrm>
          <a:off x="0" y="0"/>
          <a:ext cx="0" cy="0"/>
          <a:chOff x="0" y="0"/>
          <a:chExt cx="0" cy="0"/>
        </a:xfrm>
      </p:grpSpPr>
      <p:sp>
        <p:nvSpPr>
          <p:cNvPr id="2" name="Vertical Title 1"/>
          <p:cNvSpPr>
            <a:spLocks noGrp="1"/>
          </p:cNvSpPr>
          <p:nvPr>
            <p:ph type="title" orient="vert"/>
          </p:nvPr>
        </p:nvSpPr>
        <p:spPr bwMode="auto">
          <a:xfrm>
            <a:off x="8724900" y="365125"/>
            <a:ext cx="2628900" cy="5811838"/>
          </a:xfrm>
          <a:prstGeom prst="rect">
            <a:avLst/>
          </a:prstGeom>
        </p:spPr>
        <p:txBody>
          <a:bodyPr vert="eaVert"/>
          <a:lstStyle/>
          <a:p>
            <a:pPr>
              <a:defRPr/>
            </a:pPr>
            <a:r>
              <a:rPr lang="de-DE"/>
              <a:t>Mastertitelformat bearbeiten</a:t>
            </a:r>
            <a:endParaRPr lang="en-US"/>
          </a:p>
        </p:txBody>
      </p:sp>
      <p:sp>
        <p:nvSpPr>
          <p:cNvPr id="3" name="Vertical Text Placeholder 2"/>
          <p:cNvSpPr>
            <a:spLocks noGrp="1"/>
          </p:cNvSpPr>
          <p:nvPr>
            <p:ph type="body" orient="vert" idx="1"/>
          </p:nvPr>
        </p:nvSpPr>
        <p:spPr bwMode="auto">
          <a:xfrm>
            <a:off x="838200" y="365125"/>
            <a:ext cx="7734300" cy="5811838"/>
          </a:xfrm>
          <a:prstGeom prst="rect">
            <a:avLst/>
          </a:prstGeom>
        </p:spPr>
        <p:txBody>
          <a:bodyPr vert="eaVert"/>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Date Placeholder 3"/>
          <p:cNvSpPr>
            <a:spLocks noGrp="1"/>
          </p:cNvSpPr>
          <p:nvPr>
            <p:ph type="dt" sz="half" idx="10"/>
          </p:nvPr>
        </p:nvSpPr>
        <p:spPr bwMode="auto">
          <a:xfrm>
            <a:off x="838200" y="6356351"/>
            <a:ext cx="2743200" cy="365125"/>
          </a:xfrm>
          <a:prstGeom prst="rect">
            <a:avLst/>
          </a:prstGeom>
        </p:spPr>
        <p:txBody>
          <a:bodyPr/>
          <a:lstStyle/>
          <a:p>
            <a:pPr>
              <a:defRPr/>
            </a:pPr>
            <a:fld id="{C764DE79-268F-4C1A-8933-263129D2AF90}" type="datetimeFigureOut">
              <a:rPr lang="en-US"/>
              <a:t>3/3/2024</a:t>
            </a:fld>
            <a:endParaRPr lang="en-US"/>
          </a:p>
        </p:txBody>
      </p:sp>
      <p:sp>
        <p:nvSpPr>
          <p:cNvPr id="5" name="Footer Placeholder 4"/>
          <p:cNvSpPr>
            <a:spLocks noGrp="1"/>
          </p:cNvSpPr>
          <p:nvPr>
            <p:ph type="ftr" sz="quarter" idx="11"/>
          </p:nvPr>
        </p:nvSpPr>
        <p:spPr bwMode="auto">
          <a:xfrm>
            <a:off x="4038600" y="6356351"/>
            <a:ext cx="4114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bwMode="auto">
          <a:xfrm>
            <a:off x="8610600" y="6356351"/>
            <a:ext cx="2743200" cy="365125"/>
          </a:xfrm>
          <a:prstGeom prst="rect">
            <a:avLst/>
          </a:prstGeom>
        </p:spPr>
        <p:txBody>
          <a:bodyPr/>
          <a:lstStyle/>
          <a:p>
            <a:pPr>
              <a:defRPr/>
            </a:pPr>
            <a:fld id="{48F63A3B-78C7-47BE-AE5E-E10140E04643}" type="slidenum">
              <a:rPr lang="en-US"/>
              <a:t>‹#›</a:t>
            </a:fld>
            <a:endParaRPr lang="en-US"/>
          </a:p>
        </p:txBody>
      </p:sp>
    </p:spTree>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userDrawn="1">
  <p:cSld name="1_Titelfolie">
    <p:spTree>
      <p:nvGrpSpPr>
        <p:cNvPr id="1" name=""/>
        <p:cNvGrpSpPr/>
        <p:nvPr/>
      </p:nvGrpSpPr>
      <p:grpSpPr bwMode="auto">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PhAnim="0" preserve="1" userDrawn="1">
  <p:cSld name="1_Titel und Inhalt">
    <p:spTree>
      <p:nvGrpSpPr>
        <p:cNvPr id="1" name=""/>
        <p:cNvGrpSpPr/>
        <p:nvPr/>
      </p:nvGrpSpPr>
      <p:grpSpPr bwMode="auto">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PhAnim="0" preserve="1" userDrawn="1">
  <p:cSld name="1_Abschnitts- überschrift">
    <p:spTree>
      <p:nvGrpSpPr>
        <p:cNvPr id="1" name=""/>
        <p:cNvGrpSpPr/>
        <p:nvPr/>
      </p:nvGrpSpPr>
      <p:grpSpPr bwMode="auto">
        <a:xfrm>
          <a:off x="0" y="0"/>
          <a:ext cx="0" cy="0"/>
          <a:chOff x="0" y="0"/>
          <a:chExt cx="0" cy="0"/>
        </a:xfrm>
      </p:grpSpPr>
    </p:spTree>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PhAnim="0" preserve="1" userDrawn="1">
  <p:cSld name="1_Zwei Inhalte">
    <p:spTree>
      <p:nvGrpSpPr>
        <p:cNvPr id="1" name=""/>
        <p:cNvGrpSpPr/>
        <p:nvPr/>
      </p:nvGrpSpPr>
      <p:grpSpPr bwMode="auto">
        <a:xfrm>
          <a:off x="0" y="0"/>
          <a:ext cx="0" cy="0"/>
          <a:chOff x="0" y="0"/>
          <a:chExt cx="0" cy="0"/>
        </a:xfrm>
      </p:grpSpPr>
    </p:spTree>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PhAnim="0" preserve="1" userDrawn="1">
  <p:cSld name="1_Vergleich">
    <p:spTree>
      <p:nvGrpSpPr>
        <p:cNvPr id="1" name=""/>
        <p:cNvGrpSpPr/>
        <p:nvPr/>
      </p:nvGrpSpPr>
      <p:grpSpPr bwMode="auto">
        <a:xfrm>
          <a:off x="0" y="0"/>
          <a:ext cx="0" cy="0"/>
          <a:chOff x="0" y="0"/>
          <a:chExt cx="0" cy="0"/>
        </a:xfrm>
      </p:grpSpPr>
    </p:spTree>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PhAnim="0" preserve="1" userDrawn="1">
  <p:cSld name="1_Nur Titel">
    <p:spTree>
      <p:nvGrpSpPr>
        <p:cNvPr id="1" name=""/>
        <p:cNvGrpSpPr/>
        <p:nvPr/>
      </p:nvGrpSpPr>
      <p:grpSpPr bwMode="auto">
        <a:xfrm>
          <a:off x="0" y="0"/>
          <a:ext cx="0" cy="0"/>
          <a:chOff x="0" y="0"/>
          <a:chExt cx="0" cy="0"/>
        </a:xfrm>
      </p:grpSpPr>
    </p:spTree>
  </p:cSld>
  <p:clrMapOvr>
    <a:masterClrMapping/>
  </p:clrMapOvr>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PhAnim="0" preserve="1" userDrawn="1">
  <p:cSld name="1_Inhalt mit Überschrift">
    <p:spTree>
      <p:nvGrpSpPr>
        <p:cNvPr id="1" name=""/>
        <p:cNvGrpSpPr/>
        <p:nvPr/>
      </p:nvGrpSpPr>
      <p:grpSpPr bwMode="auto">
        <a:xfrm>
          <a:off x="0" y="0"/>
          <a:ext cx="0" cy="0"/>
          <a:chOff x="0" y="0"/>
          <a:chExt cx="0" cy="0"/>
        </a:xfrm>
      </p:grpSpPr>
    </p:spTree>
  </p:cSld>
  <p:clrMapOvr>
    <a:masterClrMapping/>
  </p:clrMapOvr>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PhAnim="0" preserve="1" userDrawn="1">
  <p:cSld name="1_Bild mit Überschrift">
    <p:spTree>
      <p:nvGrpSpPr>
        <p:cNvPr id="1" name=""/>
        <p:cNvGrpSpPr/>
        <p:nvPr/>
      </p:nvGrpSpPr>
      <p:grpSpPr bwMode="auto">
        <a:xfrm>
          <a:off x="0" y="0"/>
          <a:ext cx="0" cy="0"/>
          <a:chOff x="0" y="0"/>
          <a:chExt cx="0" cy="0"/>
        </a:xfrm>
      </p:grpSpPr>
    </p:spTree>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Titel und Inhalt">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838200" y="365126"/>
            <a:ext cx="10515600" cy="1325563"/>
          </a:xfrm>
          <a:prstGeom prst="rect">
            <a:avLst/>
          </a:prstGeom>
        </p:spPr>
        <p:txBody>
          <a:bodyPr/>
          <a:lstStyle/>
          <a:p>
            <a:pPr>
              <a:defRPr/>
            </a:pPr>
            <a:r>
              <a:rPr lang="de-DE"/>
              <a:t>Mastertitelformat bearbeiten</a:t>
            </a:r>
            <a:endParaRPr lang="en-US"/>
          </a:p>
        </p:txBody>
      </p:sp>
      <p:sp>
        <p:nvSpPr>
          <p:cNvPr id="3" name="Content Placeholder 2"/>
          <p:cNvSpPr>
            <a:spLocks noGrp="1"/>
          </p:cNvSpPr>
          <p:nvPr>
            <p:ph idx="1"/>
          </p:nvPr>
        </p:nvSpPr>
        <p:spPr bwMode="auto">
          <a:xfrm>
            <a:off x="838200" y="1825625"/>
            <a:ext cx="10515600" cy="4351338"/>
          </a:xfrm>
          <a:prstGeom prst="rect">
            <a:avLst/>
          </a:prstGeo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Date Placeholder 3"/>
          <p:cNvSpPr>
            <a:spLocks noGrp="1"/>
          </p:cNvSpPr>
          <p:nvPr>
            <p:ph type="dt" sz="half" idx="10"/>
          </p:nvPr>
        </p:nvSpPr>
        <p:spPr bwMode="auto">
          <a:xfrm>
            <a:off x="838200" y="6356351"/>
            <a:ext cx="2743200" cy="365125"/>
          </a:xfrm>
          <a:prstGeom prst="rect">
            <a:avLst/>
          </a:prstGeom>
        </p:spPr>
        <p:txBody>
          <a:bodyPr/>
          <a:lstStyle/>
          <a:p>
            <a:pPr>
              <a:defRPr/>
            </a:pPr>
            <a:fld id="{C764DE79-268F-4C1A-8933-263129D2AF90}" type="datetimeFigureOut">
              <a:rPr lang="en-US"/>
              <a:t>3/3/2024</a:t>
            </a:fld>
            <a:endParaRPr lang="en-US"/>
          </a:p>
        </p:txBody>
      </p:sp>
      <p:sp>
        <p:nvSpPr>
          <p:cNvPr id="5" name="Footer Placeholder 4"/>
          <p:cNvSpPr>
            <a:spLocks noGrp="1"/>
          </p:cNvSpPr>
          <p:nvPr>
            <p:ph type="ftr" sz="quarter" idx="11"/>
          </p:nvPr>
        </p:nvSpPr>
        <p:spPr bwMode="auto">
          <a:xfrm>
            <a:off x="4038600" y="6356351"/>
            <a:ext cx="4114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bwMode="auto">
          <a:xfrm>
            <a:off x="8610600" y="6356351"/>
            <a:ext cx="2743200" cy="365125"/>
          </a:xfrm>
          <a:prstGeom prst="rect">
            <a:avLst/>
          </a:prstGeom>
        </p:spPr>
        <p:txBody>
          <a:bodyPr/>
          <a:lstStyle/>
          <a:p>
            <a:pPr>
              <a:defRPr/>
            </a:pPr>
            <a:fld id="{48F63A3B-78C7-47BE-AE5E-E10140E04643}" type="slidenum">
              <a:rPr lang="en-US"/>
              <a:t>‹#›</a:t>
            </a:fld>
            <a:endParaRPr lang="en-US"/>
          </a:p>
        </p:txBody>
      </p:sp>
    </p:spTree>
  </p:cSld>
  <p:clrMapOvr>
    <a:masterClrMapping/>
  </p:clrMapOvr>
  <p:hf hdr="0" dt="0"/>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PhAnim="0" preserve="1" userDrawn="1">
  <p:cSld name="1_Titel und vertikaler Text">
    <p:spTree>
      <p:nvGrpSpPr>
        <p:cNvPr id="1" name=""/>
        <p:cNvGrpSpPr/>
        <p:nvPr/>
      </p:nvGrpSpPr>
      <p:grpSpPr bwMode="auto">
        <a:xfrm>
          <a:off x="0" y="0"/>
          <a:ext cx="0" cy="0"/>
          <a:chOff x="0" y="0"/>
          <a:chExt cx="0" cy="0"/>
        </a:xfrm>
      </p:grpSpPr>
    </p:spTree>
  </p:cSld>
  <p:clrMapOvr>
    <a:masterClrMapping/>
  </p:clrMapOvr>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PhAnim="0" preserve="1" userDrawn="1">
  <p:cSld name="1_Vertikaler Titel und Text">
    <p:spTree>
      <p:nvGrpSpPr>
        <p:cNvPr id="1" name=""/>
        <p:cNvGrpSpPr/>
        <p:nvPr/>
      </p:nvGrpSpPr>
      <p:grpSpPr bwMode="auto">
        <a:xfrm>
          <a:off x="0" y="0"/>
          <a:ext cx="0" cy="0"/>
          <a:chOff x="0" y="0"/>
          <a:chExt cx="0" cy="0"/>
        </a:xfrm>
      </p:grpSpPr>
    </p:spTree>
  </p:cSld>
  <p:clrMapOvr>
    <a:masterClrMapping/>
  </p:clrMapOvr>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PhAnim="0" preserve="1" userDrawn="1">
  <p:cSld name="2_Titel und Inhalt">
    <p:spTree>
      <p:nvGrpSpPr>
        <p:cNvPr id="1" name=""/>
        <p:cNvGrpSpPr/>
        <p:nvPr/>
      </p:nvGrpSpPr>
      <p:grpSpPr bwMode="auto">
        <a:xfrm>
          <a:off x="0" y="0"/>
          <a:ext cx="0" cy="0"/>
          <a:chOff x="0" y="0"/>
          <a:chExt cx="0" cy="0"/>
        </a:xfrm>
      </p:grpSpPr>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PhAnim="0" preserve="1" userDrawn="1">
  <p:cSld name="3_Titel und Inhalt">
    <p:spTree>
      <p:nvGrpSpPr>
        <p:cNvPr id="1" name=""/>
        <p:cNvGrpSpPr/>
        <p:nvPr/>
      </p:nvGrpSpPr>
      <p:grpSpPr bwMode="auto">
        <a:xfrm>
          <a:off x="0" y="0"/>
          <a:ext cx="0" cy="0"/>
          <a:chOff x="0" y="0"/>
          <a:chExt cx="0" cy="0"/>
        </a:xfrm>
      </p:grpSpPr>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PhAnim="0" preserve="1" userDrawn="1">
  <p:cSld name="Abschnittsüberschrift">
    <p:spTree>
      <p:nvGrpSpPr>
        <p:cNvPr id="1" name=""/>
        <p:cNvGrpSpPr/>
        <p:nvPr/>
      </p:nvGrpSpPr>
      <p:grpSpPr bwMode="auto">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secHead" preserve="1" userDrawn="1">
  <p:cSld name="Abschnitts- überschrift">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831850" y="1709739"/>
            <a:ext cx="10515600" cy="2852737"/>
          </a:xfrm>
          <a:prstGeom prst="rect">
            <a:avLst/>
          </a:prstGeom>
        </p:spPr>
        <p:txBody>
          <a:bodyPr anchor="b"/>
          <a:lstStyle>
            <a:lvl1pPr>
              <a:defRPr sz="6000"/>
            </a:lvl1pPr>
          </a:lstStyle>
          <a:p>
            <a:pPr>
              <a:defRPr/>
            </a:pPr>
            <a:r>
              <a:rPr lang="de-DE"/>
              <a:t>Mastertitelformat bearbeiten</a:t>
            </a:r>
            <a:endParaRPr lang="en-US"/>
          </a:p>
        </p:txBody>
      </p:sp>
      <p:sp>
        <p:nvSpPr>
          <p:cNvPr id="3" name="Text Placeholder 2"/>
          <p:cNvSpPr>
            <a:spLocks noGrp="1"/>
          </p:cNvSpPr>
          <p:nvPr>
            <p:ph type="body" idx="1"/>
          </p:nvPr>
        </p:nvSpPr>
        <p:spPr bwMode="auto">
          <a:xfrm>
            <a:off x="831850" y="4589464"/>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defRPr/>
            </a:pPr>
            <a:r>
              <a:rPr lang="de-DE"/>
              <a:t>Mastertextformat bearbeiten</a:t>
            </a:r>
            <a:endParaRPr/>
          </a:p>
        </p:txBody>
      </p:sp>
      <p:sp>
        <p:nvSpPr>
          <p:cNvPr id="4" name="Date Placeholder 3"/>
          <p:cNvSpPr>
            <a:spLocks noGrp="1"/>
          </p:cNvSpPr>
          <p:nvPr>
            <p:ph type="dt" sz="half" idx="10"/>
          </p:nvPr>
        </p:nvSpPr>
        <p:spPr bwMode="auto">
          <a:xfrm>
            <a:off x="838200" y="6356351"/>
            <a:ext cx="2743200" cy="365125"/>
          </a:xfrm>
          <a:prstGeom prst="rect">
            <a:avLst/>
          </a:prstGeom>
        </p:spPr>
        <p:txBody>
          <a:bodyPr/>
          <a:lstStyle/>
          <a:p>
            <a:pPr>
              <a:defRPr/>
            </a:pPr>
            <a:fld id="{C764DE79-268F-4C1A-8933-263129D2AF90}" type="datetimeFigureOut">
              <a:rPr lang="en-US"/>
              <a:t>3/3/2024</a:t>
            </a:fld>
            <a:endParaRPr lang="en-US"/>
          </a:p>
        </p:txBody>
      </p:sp>
      <p:sp>
        <p:nvSpPr>
          <p:cNvPr id="5" name="Footer Placeholder 4"/>
          <p:cNvSpPr>
            <a:spLocks noGrp="1"/>
          </p:cNvSpPr>
          <p:nvPr>
            <p:ph type="ftr" sz="quarter" idx="11"/>
          </p:nvPr>
        </p:nvSpPr>
        <p:spPr bwMode="auto">
          <a:xfrm>
            <a:off x="4038600" y="6356351"/>
            <a:ext cx="4114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bwMode="auto">
          <a:xfrm>
            <a:off x="8610600" y="6356351"/>
            <a:ext cx="2743200" cy="365125"/>
          </a:xfrm>
          <a:prstGeom prst="rect">
            <a:avLst/>
          </a:prstGeom>
        </p:spPr>
        <p:txBody>
          <a:bodyPr/>
          <a:lstStyle/>
          <a:p>
            <a:pPr>
              <a:defRPr/>
            </a:pPr>
            <a:fld id="{48F63A3B-78C7-47BE-AE5E-E10140E04643}" type="slidenum">
              <a:rPr lang="en-US"/>
              <a:t>‹#›</a:t>
            </a:fld>
            <a:endParaRPr lang="en-US"/>
          </a:p>
        </p:txBody>
      </p:sp>
    </p:spTree>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type="twoObj" preserve="1" userDrawn="1">
  <p:cSld name="Zwei Inhalte">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838200" y="365126"/>
            <a:ext cx="10515600" cy="1325563"/>
          </a:xfrm>
          <a:prstGeom prst="rect">
            <a:avLst/>
          </a:prstGeom>
        </p:spPr>
        <p:txBody>
          <a:bodyPr/>
          <a:lstStyle/>
          <a:p>
            <a:pPr>
              <a:defRPr/>
            </a:pPr>
            <a:r>
              <a:rPr lang="de-DE"/>
              <a:t>Mastertitelformat bearbeiten</a:t>
            </a:r>
            <a:endParaRPr lang="en-US"/>
          </a:p>
        </p:txBody>
      </p:sp>
      <p:sp>
        <p:nvSpPr>
          <p:cNvPr id="3" name="Content Placeholder 2"/>
          <p:cNvSpPr>
            <a:spLocks noGrp="1"/>
          </p:cNvSpPr>
          <p:nvPr>
            <p:ph sz="half" idx="1"/>
          </p:nvPr>
        </p:nvSpPr>
        <p:spPr bwMode="auto">
          <a:xfrm>
            <a:off x="838200" y="1825625"/>
            <a:ext cx="5181600" cy="4351338"/>
          </a:xfrm>
          <a:prstGeom prst="rect">
            <a:avLst/>
          </a:prstGeo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Content Placeholder 3"/>
          <p:cNvSpPr>
            <a:spLocks noGrp="1"/>
          </p:cNvSpPr>
          <p:nvPr>
            <p:ph sz="half" idx="2"/>
          </p:nvPr>
        </p:nvSpPr>
        <p:spPr bwMode="auto">
          <a:xfrm>
            <a:off x="6172200" y="1825625"/>
            <a:ext cx="5181600" cy="4351338"/>
          </a:xfrm>
          <a:prstGeom prst="rect">
            <a:avLst/>
          </a:prstGeo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5" name="Date Placeholder 4"/>
          <p:cNvSpPr>
            <a:spLocks noGrp="1"/>
          </p:cNvSpPr>
          <p:nvPr>
            <p:ph type="dt" sz="half" idx="10"/>
          </p:nvPr>
        </p:nvSpPr>
        <p:spPr bwMode="auto">
          <a:xfrm>
            <a:off x="838200" y="6356351"/>
            <a:ext cx="2743200" cy="365125"/>
          </a:xfrm>
          <a:prstGeom prst="rect">
            <a:avLst/>
          </a:prstGeom>
        </p:spPr>
        <p:txBody>
          <a:bodyPr/>
          <a:lstStyle/>
          <a:p>
            <a:pPr>
              <a:defRPr/>
            </a:pPr>
            <a:fld id="{C764DE79-268F-4C1A-8933-263129D2AF90}" type="datetimeFigureOut">
              <a:rPr lang="en-US"/>
              <a:t>3/3/2024</a:t>
            </a:fld>
            <a:endParaRPr lang="en-US"/>
          </a:p>
        </p:txBody>
      </p:sp>
      <p:sp>
        <p:nvSpPr>
          <p:cNvPr id="6" name="Footer Placeholder 5"/>
          <p:cNvSpPr>
            <a:spLocks noGrp="1"/>
          </p:cNvSpPr>
          <p:nvPr>
            <p:ph type="ftr" sz="quarter" idx="11"/>
          </p:nvPr>
        </p:nvSpPr>
        <p:spPr bwMode="auto">
          <a:xfrm>
            <a:off x="4038600" y="6356351"/>
            <a:ext cx="4114800"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bwMode="auto">
          <a:xfrm>
            <a:off x="8610600" y="6356351"/>
            <a:ext cx="2743200" cy="365125"/>
          </a:xfrm>
          <a:prstGeom prst="rect">
            <a:avLst/>
          </a:prstGeom>
        </p:spPr>
        <p:txBody>
          <a:bodyPr/>
          <a:lstStyle/>
          <a:p>
            <a:pPr>
              <a:defRPr/>
            </a:pPr>
            <a:fld id="{48F63A3B-78C7-47BE-AE5E-E10140E04643}" type="slidenum">
              <a:rPr lang="en-US"/>
              <a:t>‹#›</a:t>
            </a:fld>
            <a:endParaRPr lang="en-US"/>
          </a:p>
        </p:txBody>
      </p:sp>
    </p:spTree>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type="twoTxTwoObj" preserve="1" userDrawn="1">
  <p:cSld name="Vergleich">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839788" y="365126"/>
            <a:ext cx="10515600" cy="1325563"/>
          </a:xfrm>
          <a:prstGeom prst="rect">
            <a:avLst/>
          </a:prstGeom>
        </p:spPr>
        <p:txBody>
          <a:bodyPr/>
          <a:lstStyle/>
          <a:p>
            <a:pPr>
              <a:defRPr/>
            </a:pPr>
            <a:r>
              <a:rPr lang="de-DE"/>
              <a:t>Mastertitelformat bearbeiten</a:t>
            </a:r>
            <a:endParaRPr lang="en-US"/>
          </a:p>
        </p:txBody>
      </p:sp>
      <p:sp>
        <p:nvSpPr>
          <p:cNvPr id="3" name="Text Placeholder 2"/>
          <p:cNvSpPr>
            <a:spLocks noGrp="1"/>
          </p:cNvSpPr>
          <p:nvPr>
            <p:ph type="body" idx="1"/>
          </p:nvPr>
        </p:nvSpPr>
        <p:spPr bwMode="auto">
          <a:xfrm>
            <a:off x="839789"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de-DE"/>
              <a:t>Mastertextformat bearbeiten</a:t>
            </a:r>
            <a:endParaRPr/>
          </a:p>
        </p:txBody>
      </p:sp>
      <p:sp>
        <p:nvSpPr>
          <p:cNvPr id="4" name="Content Placeholder 3"/>
          <p:cNvSpPr>
            <a:spLocks noGrp="1"/>
          </p:cNvSpPr>
          <p:nvPr>
            <p:ph sz="half" idx="2"/>
          </p:nvPr>
        </p:nvSpPr>
        <p:spPr bwMode="auto">
          <a:xfrm>
            <a:off x="839789" y="2505074"/>
            <a:ext cx="5157787" cy="3684588"/>
          </a:xfrm>
          <a:prstGeom prst="rect">
            <a:avLst/>
          </a:prstGeo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5" name="Text Placeholder 4"/>
          <p:cNvSpPr>
            <a:spLocks noGrp="1"/>
          </p:cNvSpPr>
          <p:nvPr>
            <p:ph type="body" sz="quarter" idx="3"/>
          </p:nvPr>
        </p:nvSpPr>
        <p:spPr bwMode="auto">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de-DE"/>
              <a:t>Mastertextformat bearbeiten</a:t>
            </a:r>
            <a:endParaRPr/>
          </a:p>
        </p:txBody>
      </p:sp>
      <p:sp>
        <p:nvSpPr>
          <p:cNvPr id="6" name="Content Placeholder 5"/>
          <p:cNvSpPr>
            <a:spLocks noGrp="1"/>
          </p:cNvSpPr>
          <p:nvPr>
            <p:ph sz="quarter" idx="4"/>
          </p:nvPr>
        </p:nvSpPr>
        <p:spPr bwMode="auto">
          <a:xfrm>
            <a:off x="6172200" y="2505074"/>
            <a:ext cx="5183188" cy="3684588"/>
          </a:xfrm>
          <a:prstGeom prst="rect">
            <a:avLst/>
          </a:prstGeo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7" name="Date Placeholder 6"/>
          <p:cNvSpPr>
            <a:spLocks noGrp="1"/>
          </p:cNvSpPr>
          <p:nvPr>
            <p:ph type="dt" sz="half" idx="10"/>
          </p:nvPr>
        </p:nvSpPr>
        <p:spPr bwMode="auto">
          <a:xfrm>
            <a:off x="838200" y="6356351"/>
            <a:ext cx="2743200" cy="365125"/>
          </a:xfrm>
          <a:prstGeom prst="rect">
            <a:avLst/>
          </a:prstGeom>
        </p:spPr>
        <p:txBody>
          <a:bodyPr/>
          <a:lstStyle/>
          <a:p>
            <a:pPr>
              <a:defRPr/>
            </a:pPr>
            <a:fld id="{C764DE79-268F-4C1A-8933-263129D2AF90}" type="datetimeFigureOut">
              <a:rPr lang="en-US"/>
              <a:t>3/3/2024</a:t>
            </a:fld>
            <a:endParaRPr lang="en-US"/>
          </a:p>
        </p:txBody>
      </p:sp>
      <p:sp>
        <p:nvSpPr>
          <p:cNvPr id="8" name="Footer Placeholder 7"/>
          <p:cNvSpPr>
            <a:spLocks noGrp="1"/>
          </p:cNvSpPr>
          <p:nvPr>
            <p:ph type="ftr" sz="quarter" idx="11"/>
          </p:nvPr>
        </p:nvSpPr>
        <p:spPr bwMode="auto">
          <a:xfrm>
            <a:off x="4038600" y="6356351"/>
            <a:ext cx="4114800" cy="365125"/>
          </a:xfrm>
          <a:prstGeom prst="rect">
            <a:avLst/>
          </a:prstGeom>
        </p:spPr>
        <p:txBody>
          <a:bodyPr/>
          <a:lstStyle/>
          <a:p>
            <a:pPr>
              <a:defRPr/>
            </a:pPr>
            <a:endParaRPr lang="en-US"/>
          </a:p>
        </p:txBody>
      </p:sp>
      <p:sp>
        <p:nvSpPr>
          <p:cNvPr id="9" name="Slide Number Placeholder 8"/>
          <p:cNvSpPr>
            <a:spLocks noGrp="1"/>
          </p:cNvSpPr>
          <p:nvPr>
            <p:ph type="sldNum" sz="quarter" idx="12"/>
          </p:nvPr>
        </p:nvSpPr>
        <p:spPr bwMode="auto">
          <a:xfrm>
            <a:off x="8610600" y="6356351"/>
            <a:ext cx="2743200" cy="365125"/>
          </a:xfrm>
          <a:prstGeom prst="rect">
            <a:avLst/>
          </a:prstGeom>
        </p:spPr>
        <p:txBody>
          <a:bodyPr/>
          <a:lstStyle/>
          <a:p>
            <a:pPr>
              <a:defRPr/>
            </a:pPr>
            <a:fld id="{48F63A3B-78C7-47BE-AE5E-E10140E04643}" type="slidenum">
              <a:rPr lang="en-US"/>
              <a:t>‹#›</a:t>
            </a:fld>
            <a:endParaRPr lang="en-US"/>
          </a:p>
        </p:txBody>
      </p:sp>
    </p:spTree>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PhAnim="0" type="titleOnly" preserve="1" userDrawn="1">
  <p:cSld name="Nur Titel">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838200" y="365126"/>
            <a:ext cx="10515600" cy="1325563"/>
          </a:xfrm>
          <a:prstGeom prst="rect">
            <a:avLst/>
          </a:prstGeom>
        </p:spPr>
        <p:txBody>
          <a:bodyPr/>
          <a:lstStyle/>
          <a:p>
            <a:pPr>
              <a:defRPr/>
            </a:pPr>
            <a:r>
              <a:rPr lang="de-DE"/>
              <a:t>Mastertitelformat bearbeiten</a:t>
            </a:r>
            <a:endParaRPr lang="en-US"/>
          </a:p>
        </p:txBody>
      </p:sp>
      <p:sp>
        <p:nvSpPr>
          <p:cNvPr id="3" name="Date Placeholder 2"/>
          <p:cNvSpPr>
            <a:spLocks noGrp="1"/>
          </p:cNvSpPr>
          <p:nvPr>
            <p:ph type="dt" sz="half" idx="10"/>
          </p:nvPr>
        </p:nvSpPr>
        <p:spPr bwMode="auto">
          <a:xfrm>
            <a:off x="838200" y="6356351"/>
            <a:ext cx="2743200" cy="365125"/>
          </a:xfrm>
          <a:prstGeom prst="rect">
            <a:avLst/>
          </a:prstGeom>
        </p:spPr>
        <p:txBody>
          <a:bodyPr/>
          <a:lstStyle/>
          <a:p>
            <a:pPr>
              <a:defRPr/>
            </a:pPr>
            <a:fld id="{C764DE79-268F-4C1A-8933-263129D2AF90}" type="datetimeFigureOut">
              <a:rPr lang="en-US"/>
              <a:t>3/3/2024</a:t>
            </a:fld>
            <a:endParaRPr lang="en-US"/>
          </a:p>
        </p:txBody>
      </p:sp>
      <p:sp>
        <p:nvSpPr>
          <p:cNvPr id="4" name="Footer Placeholder 3"/>
          <p:cNvSpPr>
            <a:spLocks noGrp="1"/>
          </p:cNvSpPr>
          <p:nvPr>
            <p:ph type="ftr" sz="quarter" idx="11"/>
          </p:nvPr>
        </p:nvSpPr>
        <p:spPr bwMode="auto">
          <a:xfrm>
            <a:off x="4038600" y="6356351"/>
            <a:ext cx="4114800" cy="365125"/>
          </a:xfrm>
          <a:prstGeom prst="rect">
            <a:avLst/>
          </a:prstGeom>
        </p:spPr>
        <p:txBody>
          <a:bodyPr/>
          <a:lstStyle/>
          <a:p>
            <a:pPr>
              <a:defRPr/>
            </a:pPr>
            <a:endParaRPr lang="en-US"/>
          </a:p>
        </p:txBody>
      </p:sp>
      <p:sp>
        <p:nvSpPr>
          <p:cNvPr id="5" name="Slide Number Placeholder 4"/>
          <p:cNvSpPr>
            <a:spLocks noGrp="1"/>
          </p:cNvSpPr>
          <p:nvPr>
            <p:ph type="sldNum" sz="quarter" idx="12"/>
          </p:nvPr>
        </p:nvSpPr>
        <p:spPr bwMode="auto">
          <a:xfrm>
            <a:off x="8610600" y="6356351"/>
            <a:ext cx="2743200" cy="365125"/>
          </a:xfrm>
          <a:prstGeom prst="rect">
            <a:avLst/>
          </a:prstGeom>
        </p:spPr>
        <p:txBody>
          <a:bodyPr/>
          <a:lstStyle/>
          <a:p>
            <a:pPr>
              <a:defRPr/>
            </a:pPr>
            <a:fld id="{48F63A3B-78C7-47BE-AE5E-E10140E04643}" type="slidenum">
              <a:rPr lang="en-US"/>
              <a:t>‹#›</a:t>
            </a:fld>
            <a:endParaRPr lang="en-US"/>
          </a:p>
        </p:txBody>
      </p:sp>
    </p:spTree>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PhAnim="0" type="blank" preserve="1" userDrawn="1">
  <p:cSld name="Leer">
    <p:spTree>
      <p:nvGrpSpPr>
        <p:cNvPr id="1" name=""/>
        <p:cNvGrpSpPr/>
        <p:nvPr/>
      </p:nvGrpSpPr>
      <p:grpSpPr bwMode="auto">
        <a:xfrm>
          <a:off x="0" y="0"/>
          <a:ext cx="0" cy="0"/>
          <a:chOff x="0" y="0"/>
          <a:chExt cx="0" cy="0"/>
        </a:xfrm>
      </p:grpSpPr>
      <p:sp>
        <p:nvSpPr>
          <p:cNvPr id="2" name="Date Placeholder 1"/>
          <p:cNvSpPr>
            <a:spLocks noGrp="1"/>
          </p:cNvSpPr>
          <p:nvPr>
            <p:ph type="dt" sz="half" idx="10"/>
          </p:nvPr>
        </p:nvSpPr>
        <p:spPr bwMode="auto">
          <a:xfrm>
            <a:off x="838200" y="6356351"/>
            <a:ext cx="2743200" cy="365125"/>
          </a:xfrm>
          <a:prstGeom prst="rect">
            <a:avLst/>
          </a:prstGeom>
        </p:spPr>
        <p:txBody>
          <a:bodyPr/>
          <a:lstStyle/>
          <a:p>
            <a:pPr>
              <a:defRPr/>
            </a:pPr>
            <a:fld id="{C764DE79-268F-4C1A-8933-263129D2AF90}" type="datetimeFigureOut">
              <a:rPr lang="en-US"/>
              <a:t>3/3/2024</a:t>
            </a:fld>
            <a:endParaRPr lang="en-US"/>
          </a:p>
        </p:txBody>
      </p:sp>
      <p:sp>
        <p:nvSpPr>
          <p:cNvPr id="3" name="Footer Placeholder 2"/>
          <p:cNvSpPr>
            <a:spLocks noGrp="1"/>
          </p:cNvSpPr>
          <p:nvPr>
            <p:ph type="ftr" sz="quarter" idx="11"/>
          </p:nvPr>
        </p:nvSpPr>
        <p:spPr bwMode="auto">
          <a:xfrm>
            <a:off x="4038600" y="6356351"/>
            <a:ext cx="4114800" cy="365125"/>
          </a:xfrm>
          <a:prstGeom prst="rect">
            <a:avLst/>
          </a:prstGeom>
        </p:spPr>
        <p:txBody>
          <a:bodyPr/>
          <a:lstStyle/>
          <a:p>
            <a:pPr>
              <a:defRPr/>
            </a:pPr>
            <a:endParaRPr lang="en-US"/>
          </a:p>
        </p:txBody>
      </p:sp>
      <p:sp>
        <p:nvSpPr>
          <p:cNvPr id="4" name="Slide Number Placeholder 3"/>
          <p:cNvSpPr>
            <a:spLocks noGrp="1"/>
          </p:cNvSpPr>
          <p:nvPr>
            <p:ph type="sldNum" sz="quarter" idx="12"/>
          </p:nvPr>
        </p:nvSpPr>
        <p:spPr bwMode="auto">
          <a:xfrm>
            <a:off x="8610600" y="6356351"/>
            <a:ext cx="2743200" cy="365125"/>
          </a:xfrm>
          <a:prstGeom prst="rect">
            <a:avLst/>
          </a:prstGeom>
        </p:spPr>
        <p:txBody>
          <a:bodyPr/>
          <a:lstStyle/>
          <a:p>
            <a:pPr>
              <a:defRPr/>
            </a:pPr>
            <a:fld id="{48F63A3B-78C7-47BE-AE5E-E10140E04643}" type="slidenum">
              <a:rPr lang="en-US"/>
              <a:t>‹#›</a:t>
            </a:fld>
            <a:endParaRPr lang="en-US"/>
          </a:p>
        </p:txBody>
      </p:sp>
    </p:spTree>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PhAnim="0" type="objTx" preserve="1" userDrawn="1">
  <p:cSld name="Inhalt mit Überschrift">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839789" y="457200"/>
            <a:ext cx="3932237" cy="1600200"/>
          </a:xfrm>
          <a:prstGeom prst="rect">
            <a:avLst/>
          </a:prstGeom>
        </p:spPr>
        <p:txBody>
          <a:bodyPr anchor="b"/>
          <a:lstStyle>
            <a:lvl1pPr>
              <a:defRPr sz="3200"/>
            </a:lvl1pPr>
          </a:lstStyle>
          <a:p>
            <a:pPr>
              <a:defRPr/>
            </a:pPr>
            <a:r>
              <a:rPr lang="de-DE"/>
              <a:t>Mastertitelformat bearbeiten</a:t>
            </a:r>
            <a:endParaRPr lang="en-US"/>
          </a:p>
        </p:txBody>
      </p:sp>
      <p:sp>
        <p:nvSpPr>
          <p:cNvPr id="3" name="Content Placeholder 2"/>
          <p:cNvSpPr>
            <a:spLocks noGrp="1"/>
          </p:cNvSpPr>
          <p:nvPr>
            <p:ph idx="1"/>
          </p:nvPr>
        </p:nvSpPr>
        <p:spPr bwMode="auto">
          <a:xfrm>
            <a:off x="5183188" y="987426"/>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Text Placeholder 3"/>
          <p:cNvSpPr>
            <a:spLocks noGrp="1"/>
          </p:cNvSpPr>
          <p:nvPr>
            <p:ph type="body" sz="half" idx="2"/>
          </p:nvPr>
        </p:nvSpPr>
        <p:spPr bwMode="auto">
          <a:xfrm>
            <a:off x="839789"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de-DE"/>
              <a:t>Mastertextformat bearbeiten</a:t>
            </a:r>
            <a:endParaRPr/>
          </a:p>
        </p:txBody>
      </p:sp>
      <p:sp>
        <p:nvSpPr>
          <p:cNvPr id="5" name="Date Placeholder 4"/>
          <p:cNvSpPr>
            <a:spLocks noGrp="1"/>
          </p:cNvSpPr>
          <p:nvPr>
            <p:ph type="dt" sz="half" idx="10"/>
          </p:nvPr>
        </p:nvSpPr>
        <p:spPr bwMode="auto">
          <a:xfrm>
            <a:off x="838200" y="6356351"/>
            <a:ext cx="2743200" cy="365125"/>
          </a:xfrm>
          <a:prstGeom prst="rect">
            <a:avLst/>
          </a:prstGeom>
        </p:spPr>
        <p:txBody>
          <a:bodyPr/>
          <a:lstStyle/>
          <a:p>
            <a:pPr>
              <a:defRPr/>
            </a:pPr>
            <a:fld id="{C764DE79-268F-4C1A-8933-263129D2AF90}" type="datetimeFigureOut">
              <a:rPr lang="en-US"/>
              <a:t>3/3/2024</a:t>
            </a:fld>
            <a:endParaRPr lang="en-US"/>
          </a:p>
        </p:txBody>
      </p:sp>
      <p:sp>
        <p:nvSpPr>
          <p:cNvPr id="6" name="Footer Placeholder 5"/>
          <p:cNvSpPr>
            <a:spLocks noGrp="1"/>
          </p:cNvSpPr>
          <p:nvPr>
            <p:ph type="ftr" sz="quarter" idx="11"/>
          </p:nvPr>
        </p:nvSpPr>
        <p:spPr bwMode="auto">
          <a:xfrm>
            <a:off x="4038600" y="6356351"/>
            <a:ext cx="4114800"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bwMode="auto">
          <a:xfrm>
            <a:off x="8610600" y="6356351"/>
            <a:ext cx="2743200" cy="365125"/>
          </a:xfrm>
          <a:prstGeom prst="rect">
            <a:avLst/>
          </a:prstGeom>
        </p:spPr>
        <p:txBody>
          <a:bodyPr/>
          <a:lstStyle/>
          <a:p>
            <a:pPr>
              <a:defRPr/>
            </a:pPr>
            <a:fld id="{48F63A3B-78C7-47BE-AE5E-E10140E04643}" type="slidenum">
              <a:rPr lang="en-US"/>
              <a:t>‹#›</a:t>
            </a:fld>
            <a:endParaRPr lang="en-US"/>
          </a:p>
        </p:txBody>
      </p:sp>
    </p:spTree>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PhAnim="0" type="picTx" preserve="1" userDrawn="1">
  <p:cSld name="Bild mit Überschrift">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839789" y="457200"/>
            <a:ext cx="3932237" cy="1600200"/>
          </a:xfrm>
          <a:prstGeom prst="rect">
            <a:avLst/>
          </a:prstGeom>
        </p:spPr>
        <p:txBody>
          <a:bodyPr anchor="b"/>
          <a:lstStyle>
            <a:lvl1pPr>
              <a:defRPr sz="3200"/>
            </a:lvl1pPr>
          </a:lstStyle>
          <a:p>
            <a:pPr>
              <a:defRPr/>
            </a:pPr>
            <a:r>
              <a:rPr lang="de-DE"/>
              <a:t>Mastertitelformat bearbeiten</a:t>
            </a:r>
            <a:endParaRPr lang="en-US"/>
          </a:p>
        </p:txBody>
      </p:sp>
      <p:sp>
        <p:nvSpPr>
          <p:cNvPr id="3" name="Picture Placeholder 2"/>
          <p:cNvSpPr>
            <a:spLocks noGrp="1" noChangeAspect="1"/>
          </p:cNvSpPr>
          <p:nvPr>
            <p:ph type="pic" idx="1"/>
          </p:nvPr>
        </p:nvSpPr>
        <p:spPr bwMode="auto">
          <a:xfrm>
            <a:off x="5183188" y="987426"/>
            <a:ext cx="617220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r>
              <a:rPr lang="de-DE"/>
              <a:t>Bild durch Klicken auf Symbol hinzufügen</a:t>
            </a:r>
            <a:endParaRPr lang="en-US"/>
          </a:p>
        </p:txBody>
      </p:sp>
      <p:sp>
        <p:nvSpPr>
          <p:cNvPr id="4" name="Text Placeholder 3"/>
          <p:cNvSpPr>
            <a:spLocks noGrp="1"/>
          </p:cNvSpPr>
          <p:nvPr>
            <p:ph type="body" sz="half" idx="2"/>
          </p:nvPr>
        </p:nvSpPr>
        <p:spPr bwMode="auto">
          <a:xfrm>
            <a:off x="839789"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de-DE"/>
              <a:t>Mastertextformat bearbeiten</a:t>
            </a:r>
            <a:endParaRPr/>
          </a:p>
        </p:txBody>
      </p:sp>
      <p:sp>
        <p:nvSpPr>
          <p:cNvPr id="5" name="Date Placeholder 4"/>
          <p:cNvSpPr>
            <a:spLocks noGrp="1"/>
          </p:cNvSpPr>
          <p:nvPr>
            <p:ph type="dt" sz="half" idx="10"/>
          </p:nvPr>
        </p:nvSpPr>
        <p:spPr bwMode="auto">
          <a:xfrm>
            <a:off x="838200" y="6356351"/>
            <a:ext cx="2743200" cy="365125"/>
          </a:xfrm>
          <a:prstGeom prst="rect">
            <a:avLst/>
          </a:prstGeom>
        </p:spPr>
        <p:txBody>
          <a:bodyPr/>
          <a:lstStyle/>
          <a:p>
            <a:pPr>
              <a:defRPr/>
            </a:pPr>
            <a:fld id="{C764DE79-268F-4C1A-8933-263129D2AF90}" type="datetimeFigureOut">
              <a:rPr lang="en-US"/>
              <a:t>3/3/2024</a:t>
            </a:fld>
            <a:endParaRPr lang="en-US"/>
          </a:p>
        </p:txBody>
      </p:sp>
      <p:sp>
        <p:nvSpPr>
          <p:cNvPr id="6" name="Footer Placeholder 5"/>
          <p:cNvSpPr>
            <a:spLocks noGrp="1"/>
          </p:cNvSpPr>
          <p:nvPr>
            <p:ph type="ftr" sz="quarter" idx="11"/>
          </p:nvPr>
        </p:nvSpPr>
        <p:spPr bwMode="auto">
          <a:xfrm>
            <a:off x="4038600" y="6356351"/>
            <a:ext cx="4114800"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bwMode="auto">
          <a:xfrm>
            <a:off x="8610600" y="6356351"/>
            <a:ext cx="2743200" cy="365125"/>
          </a:xfrm>
          <a:prstGeom prst="rect">
            <a:avLst/>
          </a:prstGeom>
        </p:spPr>
        <p:txBody>
          <a:bodyPr/>
          <a:lstStyle/>
          <a:p>
            <a:pPr>
              <a:defRPr/>
            </a:pPr>
            <a:fld id="{48F63A3B-78C7-47BE-AE5E-E10140E04643}" type="slidenum">
              <a:rPr lang="en-US"/>
              <a:t>‹#›</a:t>
            </a:fld>
            <a:endParaRPr lang="en-US"/>
          </a:p>
        </p:txBody>
      </p:sp>
    </p:spTree>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jpe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pic>
        <p:nvPicPr>
          <p:cNvPr id="3" name="Рисунок 2">
            <a:extLst>
              <a:ext uri="{FF2B5EF4-FFF2-40B4-BE49-F238E27FC236}">
                <a16:creationId xmlns:a16="http://schemas.microsoft.com/office/drawing/2014/main" id="{EB034B3C-881C-4600-AE93-A03E9E3F81E9}"/>
              </a:ext>
            </a:extLst>
          </p:cNvPr>
          <p:cNvPicPr>
            <a:picLocks noChangeAspect="1"/>
          </p:cNvPicPr>
          <p:nvPr userDrawn="1"/>
        </p:nvPicPr>
        <p:blipFill>
          <a:blip r:embed="rId26" cstate="print">
            <a:extLst>
              <a:ext uri="{28A0092B-C50C-407E-A947-70E740481C1C}">
                <a14:useLocalDpi xmlns:a14="http://schemas.microsoft.com/office/drawing/2010/main" val="0"/>
              </a:ext>
            </a:extLst>
          </a:blip>
          <a:stretch>
            <a:fillRect/>
          </a:stretch>
        </p:blipFill>
        <p:spPr>
          <a:xfrm>
            <a:off x="1185" y="0"/>
            <a:ext cx="1218963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Lst>
  <p:hf hdr="0" dt="0"/>
  <p:txStyles>
    <p:titleStyle>
      <a:lvl1pPr algn="l" defTabSz="914400">
        <a:lnSpc>
          <a:spcPct val="90000"/>
        </a:lnSpc>
        <a:spcBef>
          <a:spcPts val="0"/>
        </a:spcBef>
        <a:buNone/>
        <a:defRPr sz="4400">
          <a:solidFill>
            <a:schemeClr val="tx1"/>
          </a:solidFill>
          <a:latin typeface="+mj-lt"/>
          <a:ea typeface="+mj-ea"/>
          <a:cs typeface="+mj-cs"/>
        </a:defRPr>
      </a:lvl1pPr>
    </p:titleStyle>
    <p:body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p:bodyStyle>
    <p:other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9" name="Rectangle 5"/>
          <p:cNvSpPr txBox="1"/>
          <p:nvPr/>
        </p:nvSpPr>
        <p:spPr bwMode="auto">
          <a:xfrm>
            <a:off x="1623794" y="419894"/>
            <a:ext cx="8921552" cy="369332"/>
          </a:xfrm>
          <a:prstGeom prst="rect">
            <a:avLst/>
          </a:prstGeom>
          <a:ln w="12700">
            <a:miter lim="400000"/>
          </a:ln>
        </p:spPr>
        <p:txBody>
          <a:bodyPr wrap="square" lIns="0" tIns="0" rIns="0" bIns="0" anchor="ctr">
            <a:spAutoFit/>
          </a:bodyPr>
          <a:lstStyle>
            <a:lvl1pPr algn="l">
              <a:defRPr sz="2400">
                <a:latin typeface="Arial"/>
                <a:ea typeface="Arial"/>
                <a:cs typeface="Arial"/>
              </a:defRPr>
            </a:lvl1pPr>
          </a:lstStyle>
          <a:p>
            <a:pPr algn="ctr">
              <a:defRPr/>
            </a:pPr>
            <a:r>
              <a:rPr lang="ru-RU" sz="1200">
                <a:solidFill>
                  <a:srgbClr val="0D2E64"/>
                </a:solidFill>
                <a:latin typeface="Tahoma"/>
                <a:ea typeface="Tahoma"/>
                <a:cs typeface="Tahoma"/>
              </a:rPr>
              <a:t>Имя Фамилия, Имя Фамилия, </a:t>
            </a:r>
            <a:endParaRPr lang="en-US" sz="1200" b="0" i="0" u="none" strike="noStrike">
              <a:solidFill>
                <a:srgbClr val="0D2E64"/>
              </a:solidFill>
              <a:latin typeface="Tahoma"/>
              <a:ea typeface="Tahoma"/>
              <a:cs typeface="Tahoma"/>
            </a:endParaRPr>
          </a:p>
          <a:p>
            <a:pPr algn="ctr">
              <a:defRPr/>
            </a:pPr>
            <a:r>
              <a:rPr lang="ru-RU" sz="1200" b="0" i="0" u="none" strike="noStrike">
                <a:solidFill>
                  <a:srgbClr val="0D2E64"/>
                </a:solidFill>
                <a:latin typeface="Tahoma"/>
                <a:ea typeface="Tahoma"/>
                <a:cs typeface="Tahoma"/>
              </a:rPr>
              <a:t>Название университета</a:t>
            </a:r>
            <a:endParaRPr lang="en-US" sz="1200" b="0" i="0" u="none" strike="noStrike">
              <a:solidFill>
                <a:srgbClr val="0D2E64"/>
              </a:solidFill>
              <a:latin typeface="Tahoma"/>
              <a:ea typeface="Tahoma"/>
              <a:cs typeface="Tahoma"/>
            </a:endParaRPr>
          </a:p>
        </p:txBody>
      </p:sp>
      <p:sp>
        <p:nvSpPr>
          <p:cNvPr id="10" name="Rectangle 6"/>
          <p:cNvSpPr txBox="1"/>
          <p:nvPr/>
        </p:nvSpPr>
        <p:spPr bwMode="auto">
          <a:xfrm>
            <a:off x="222585" y="1207059"/>
            <a:ext cx="8631856" cy="4961551"/>
          </a:xfrm>
          <a:prstGeom prst="rect">
            <a:avLst/>
          </a:prstGeom>
          <a:ln w="12700">
            <a:miter lim="400000"/>
          </a:ln>
        </p:spPr>
        <p:txBody>
          <a:bodyPr wrap="square" lIns="0" tIns="0" rIns="0" bIns="0">
            <a:spAutoFit/>
          </a:bodyPr>
          <a:lstStyle>
            <a:lvl1pPr algn="just">
              <a:lnSpc>
                <a:spcPct val="140000"/>
              </a:lnSpc>
              <a:defRPr sz="1600">
                <a:latin typeface="Arial"/>
                <a:ea typeface="Arial"/>
                <a:cs typeface="Arial"/>
              </a:defRPr>
            </a:lvl1pPr>
          </a:lstStyle>
          <a:p>
            <a:pPr>
              <a:lnSpc>
                <a:spcPct val="114999"/>
              </a:lnSpc>
              <a:spcAft>
                <a:spcPts val="1000"/>
              </a:spcAft>
              <a:defRPr/>
            </a:pPr>
            <a:r>
              <a:rPr lang="en-US" sz="1400" b="1">
                <a:latin typeface="Times New Roman"/>
                <a:ea typeface="Calibri"/>
                <a:cs typeface="Times New Roman"/>
              </a:rPr>
              <a:t>Background</a:t>
            </a:r>
            <a:r>
              <a:rPr lang="en-US" sz="1400">
                <a:latin typeface="Times New Roman"/>
                <a:ea typeface="Calibri"/>
                <a:cs typeface="Times New Roman"/>
              </a:rPr>
              <a:t>. Simulation of rat septoplasty by scarification of the mucous membrane of the nasal septum leads to changes in animal behavior, an imbalance in the autonomic nervous system, and the appearance of dark neurons in the hippocampus.</a:t>
            </a:r>
            <a:endParaRPr lang="ru-RU" sz="1400">
              <a:latin typeface="Calibri"/>
              <a:ea typeface="Calibri"/>
              <a:cs typeface="Times New Roman"/>
            </a:endParaRPr>
          </a:p>
          <a:p>
            <a:pPr>
              <a:lnSpc>
                <a:spcPct val="114999"/>
              </a:lnSpc>
              <a:spcAft>
                <a:spcPts val="1000"/>
              </a:spcAft>
              <a:defRPr/>
            </a:pPr>
            <a:r>
              <a:rPr lang="en-US" sz="1400" b="1">
                <a:latin typeface="Times New Roman"/>
                <a:ea typeface="Calibri"/>
                <a:cs typeface="Times New Roman"/>
              </a:rPr>
              <a:t>Objective</a:t>
            </a:r>
            <a:r>
              <a:rPr lang="en-US" sz="1400">
                <a:latin typeface="Times New Roman"/>
                <a:ea typeface="Calibri"/>
                <a:cs typeface="Times New Roman"/>
              </a:rPr>
              <a:t>. to study the local effect of modeling septoplasty in rats during scarification of the nasal septum.</a:t>
            </a:r>
            <a:endParaRPr/>
          </a:p>
          <a:p>
            <a:pPr>
              <a:lnSpc>
                <a:spcPct val="114999"/>
              </a:lnSpc>
              <a:spcAft>
                <a:spcPts val="1000"/>
              </a:spcAft>
              <a:defRPr/>
            </a:pPr>
            <a:r>
              <a:rPr lang="en-US" sz="1400" b="1">
                <a:latin typeface="Times New Roman"/>
                <a:cs typeface="Times New Roman"/>
              </a:rPr>
              <a:t>Methods</a:t>
            </a:r>
            <a:r>
              <a:rPr lang="en-US" sz="1400" i="1">
                <a:latin typeface="Times New Roman"/>
                <a:cs typeface="Times New Roman"/>
              </a:rPr>
              <a:t>. </a:t>
            </a:r>
            <a:r>
              <a:rPr lang="en-US" sz="1400">
                <a:latin typeface="Times New Roman"/>
                <a:cs typeface="Times New Roman"/>
              </a:rPr>
              <a:t>In 10 male rats of the Wistar strain of the experimental group (ExpG), the mucous-perichondrium layer of the nasal septum was scarified. The control group (CG) consisted of 5 male rats of the same line. Animals were slaughtered 3 days after surgery. After decalcification of the facial skeleton of rats, histological sections were stained with H&amp;E. For statistical analysis of the results, the Mann-Whitney test was used.</a:t>
            </a:r>
            <a:endParaRPr lang="ru-RU" sz="1400">
              <a:latin typeface="Times New Roman"/>
              <a:cs typeface="Times New Roman"/>
            </a:endParaRPr>
          </a:p>
          <a:p>
            <a:pPr>
              <a:lnSpc>
                <a:spcPct val="114999"/>
              </a:lnSpc>
              <a:spcAft>
                <a:spcPts val="1000"/>
              </a:spcAft>
              <a:defRPr/>
            </a:pPr>
            <a:r>
              <a:rPr lang="en-US" sz="1400" b="1">
                <a:latin typeface="Times New Roman"/>
                <a:cs typeface="Times New Roman"/>
              </a:rPr>
              <a:t>Results</a:t>
            </a:r>
            <a:r>
              <a:rPr lang="en-US" sz="1400">
                <a:latin typeface="Times New Roman"/>
                <a:cs typeface="Times New Roman"/>
              </a:rPr>
              <a:t>. In ExpG, at the sites of nasal septum scarification, the leukocyte shaft was 45.43 ± 1.07 μm. The average values of this indicator for each rat in ExpG did not differ (p &lt;0.001). </a:t>
            </a:r>
            <a:endParaRPr lang="ru-RU" sz="1400">
              <a:latin typeface="Calibri"/>
              <a:ea typeface="Calibri"/>
              <a:cs typeface="Times New Roman"/>
            </a:endParaRPr>
          </a:p>
          <a:p>
            <a:pPr>
              <a:lnSpc>
                <a:spcPct val="114999"/>
              </a:lnSpc>
              <a:spcAft>
                <a:spcPts val="1000"/>
              </a:spcAft>
              <a:defRPr/>
            </a:pPr>
            <a:r>
              <a:rPr lang="en-US" sz="1400">
                <a:latin typeface="Times New Roman"/>
                <a:cs typeface="Times New Roman"/>
              </a:rPr>
              <a:t>There was edema, hyperemia and diapedetic hemorrhage in the submucosa. Focal periductal mononuclear infiltrates in the gland. A narrowing of the common nasal passages was noted due to edema, which covered the nasal septum adjacent to the damage zone.</a:t>
            </a:r>
            <a:endParaRPr lang="ru-RU" sz="1400">
              <a:latin typeface="Times New Roman"/>
              <a:cs typeface="Times New Roman"/>
            </a:endParaRPr>
          </a:p>
          <a:p>
            <a:pPr>
              <a:lnSpc>
                <a:spcPct val="114999"/>
              </a:lnSpc>
              <a:spcAft>
                <a:spcPts val="1000"/>
              </a:spcAft>
              <a:defRPr/>
            </a:pPr>
            <a:r>
              <a:rPr lang="en-US" sz="1400" b="1">
                <a:solidFill>
                  <a:schemeClr val="tx2"/>
                </a:solidFill>
                <a:latin typeface="Times New Roman"/>
                <a:cs typeface="Times New Roman"/>
              </a:rPr>
              <a:t>Conclusion</a:t>
            </a:r>
            <a:r>
              <a:rPr lang="ru-RU" sz="1400" b="1">
                <a:solidFill>
                  <a:schemeClr val="tx2"/>
                </a:solidFill>
                <a:latin typeface="Times New Roman"/>
                <a:cs typeface="Times New Roman"/>
              </a:rPr>
              <a:t>.</a:t>
            </a:r>
            <a:r>
              <a:rPr lang="en-US" sz="1400" b="1">
                <a:solidFill>
                  <a:schemeClr val="tx2"/>
                </a:solidFill>
                <a:latin typeface="Times New Roman"/>
                <a:cs typeface="Times New Roman"/>
              </a:rPr>
              <a:t> </a:t>
            </a:r>
            <a:r>
              <a:rPr lang="en-US" sz="1400">
                <a:solidFill>
                  <a:schemeClr val="tx2"/>
                </a:solidFill>
                <a:latin typeface="Times New Roman"/>
                <a:cs typeface="Times New Roman"/>
              </a:rPr>
              <a:t>Scarification of the nasal septum in rats is accompanied by characteristic inflammatory phenomena, both in areas of direct damage and in areas close to them. Thus, this method of damage to the mucous membrane of the nose simulates inflammation after septoplasty in humans</a:t>
            </a:r>
            <a:endParaRPr lang="ru-RU" sz="1400">
              <a:solidFill>
                <a:schemeClr val="tx2"/>
              </a:solidFill>
              <a:latin typeface="Times New Roman"/>
              <a:cs typeface="Times New Roman"/>
            </a:endParaRPr>
          </a:p>
          <a:p>
            <a:pPr>
              <a:lnSpc>
                <a:spcPct val="114999"/>
              </a:lnSpc>
              <a:spcAft>
                <a:spcPts val="1000"/>
              </a:spcAft>
              <a:defRPr/>
            </a:pPr>
            <a:r>
              <a:rPr lang="ru-RU" sz="1400" b="1">
                <a:solidFill>
                  <a:srgbClr val="FF0000"/>
                </a:solidFill>
                <a:latin typeface="Times New Roman"/>
                <a:cs typeface="Times New Roman"/>
              </a:rPr>
              <a:t>Пример оформления текстовой части</a:t>
            </a:r>
            <a:endParaRPr lang="en-US" sz="1400">
              <a:latin typeface="Times New Roman"/>
              <a:cs typeface="Times New Roman"/>
            </a:endParaRPr>
          </a:p>
        </p:txBody>
      </p:sp>
      <p:sp>
        <p:nvSpPr>
          <p:cNvPr id="11" name="Rectangle 7"/>
          <p:cNvSpPr txBox="1"/>
          <p:nvPr/>
        </p:nvSpPr>
        <p:spPr bwMode="auto">
          <a:xfrm>
            <a:off x="1" y="98016"/>
            <a:ext cx="12169140" cy="246349"/>
          </a:xfrm>
          <a:prstGeom prst="rect">
            <a:avLst/>
          </a:prstGeom>
          <a:ln w="12700">
            <a:miter lim="400000"/>
          </a:ln>
        </p:spPr>
        <p:txBody>
          <a:bodyPr wrap="square" lIns="0" tIns="0" rIns="0" bIns="0" anchor="ctr">
            <a:spAutoFit/>
          </a:bodyPr>
          <a:lstStyle>
            <a:lvl1pPr algn="l">
              <a:defRPr sz="3200" b="1">
                <a:latin typeface="Arial"/>
                <a:ea typeface="Arial"/>
                <a:cs typeface="Arial"/>
              </a:defRPr>
            </a:lvl1pPr>
          </a:lstStyle>
          <a:p>
            <a:pPr algn="ctr">
              <a:defRPr/>
            </a:pPr>
            <a:r>
              <a:rPr lang="ru-RU" sz="1600">
                <a:solidFill>
                  <a:srgbClr val="0D2E64"/>
                </a:solidFill>
                <a:latin typeface="Tahoma"/>
                <a:ea typeface="Tahoma"/>
                <a:cs typeface="Tahoma"/>
              </a:rPr>
              <a:t>Название</a:t>
            </a:r>
            <a:endParaRPr lang="en-US" sz="1600">
              <a:solidFill>
                <a:srgbClr val="0D2E64"/>
              </a:solidFill>
              <a:latin typeface="Tahoma"/>
              <a:ea typeface="Tahoma"/>
              <a:cs typeface="Tahoma"/>
            </a:endParaRPr>
          </a:p>
        </p:txBody>
      </p:sp>
      <p:sp>
        <p:nvSpPr>
          <p:cNvPr id="20" name="Rectangle 3"/>
          <p:cNvSpPr txBox="1"/>
          <p:nvPr/>
        </p:nvSpPr>
        <p:spPr bwMode="auto">
          <a:xfrm>
            <a:off x="9150077" y="6083763"/>
            <a:ext cx="2447835" cy="161583"/>
          </a:xfrm>
          <a:prstGeom prst="rect">
            <a:avLst/>
          </a:prstGeom>
          <a:ln w="12700">
            <a:miter lim="400000"/>
          </a:ln>
        </p:spPr>
        <p:txBody>
          <a:bodyPr wrap="square" lIns="0" tIns="0" rIns="0" bIns="0" anchor="ctr">
            <a:spAutoFit/>
          </a:bodyPr>
          <a:lstStyle>
            <a:lvl1pPr>
              <a:lnSpc>
                <a:spcPct val="110000"/>
              </a:lnSpc>
              <a:defRPr sz="2400" b="1">
                <a:latin typeface="Arial"/>
                <a:ea typeface="Arial"/>
                <a:cs typeface="Arial"/>
              </a:defRPr>
            </a:lvl1pPr>
          </a:lstStyle>
          <a:p>
            <a:pPr algn="ctr">
              <a:lnSpc>
                <a:spcPct val="100000"/>
              </a:lnSpc>
              <a:defRPr/>
            </a:pPr>
            <a:r>
              <a:rPr lang="ru-RU" sz="1050"/>
              <a:t>Рис. 2 </a:t>
            </a:r>
            <a:r>
              <a:rPr lang="ru-RU" sz="1050" b="0"/>
              <a:t>Название</a:t>
            </a:r>
            <a:endParaRPr lang="de-DE" sz="1000" b="0"/>
          </a:p>
        </p:txBody>
      </p:sp>
      <p:sp>
        <p:nvSpPr>
          <p:cNvPr id="22" name="Rectangle 6"/>
          <p:cNvSpPr txBox="1"/>
          <p:nvPr/>
        </p:nvSpPr>
        <p:spPr bwMode="auto">
          <a:xfrm>
            <a:off x="9160744" y="3479368"/>
            <a:ext cx="2556346" cy="161583"/>
          </a:xfrm>
          <a:prstGeom prst="rect">
            <a:avLst/>
          </a:prstGeom>
          <a:ln w="12700">
            <a:miter lim="400000"/>
          </a:ln>
        </p:spPr>
        <p:txBody>
          <a:bodyPr wrap="square" lIns="0" tIns="0" rIns="0" bIns="0">
            <a:spAutoFit/>
          </a:bodyPr>
          <a:lstStyle>
            <a:lvl1pPr algn="just">
              <a:lnSpc>
                <a:spcPct val="140000"/>
              </a:lnSpc>
              <a:defRPr sz="1600">
                <a:latin typeface="Arial"/>
                <a:ea typeface="Arial"/>
                <a:cs typeface="Arial"/>
              </a:defRPr>
            </a:lvl1pPr>
          </a:lstStyle>
          <a:p>
            <a:pPr algn="ctr">
              <a:lnSpc>
                <a:spcPct val="100000"/>
              </a:lnSpc>
              <a:defRPr/>
            </a:pPr>
            <a:r>
              <a:rPr lang="ru-RU" sz="1050" b="1"/>
              <a:t>Рис. 1 </a:t>
            </a:r>
            <a:r>
              <a:rPr lang="ru-RU" sz="1050"/>
              <a:t>Название</a:t>
            </a:r>
            <a:endParaRPr lang="de-DE" sz="1000"/>
          </a:p>
        </p:txBody>
      </p:sp>
      <p:sp>
        <p:nvSpPr>
          <p:cNvPr id="3" name="Прямоугольник 2"/>
          <p:cNvSpPr/>
          <p:nvPr/>
        </p:nvSpPr>
        <p:spPr bwMode="auto">
          <a:xfrm>
            <a:off x="9150077" y="1207059"/>
            <a:ext cx="2567013" cy="2186562"/>
          </a:xfrm>
          <a:prstGeom prst="rect">
            <a:avLst/>
          </a:prstGeom>
          <a:solidFill>
            <a:srgbClr val="0D2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ru-RU"/>
          </a:p>
        </p:txBody>
      </p:sp>
      <p:sp>
        <p:nvSpPr>
          <p:cNvPr id="14" name="Прямоугольник 13"/>
          <p:cNvSpPr/>
          <p:nvPr/>
        </p:nvSpPr>
        <p:spPr bwMode="auto">
          <a:xfrm>
            <a:off x="9150076" y="3811454"/>
            <a:ext cx="2567013" cy="2186562"/>
          </a:xfrm>
          <a:prstGeom prst="rect">
            <a:avLst/>
          </a:prstGeom>
          <a:solidFill>
            <a:srgbClr val="0D2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ru-RU"/>
          </a:p>
        </p:txBody>
      </p:sp>
    </p:spTree>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9</TotalTime>
  <Words>296</Words>
  <Application>Microsoft Office PowerPoint</Application>
  <DocSecurity>0</DocSecurity>
  <PresentationFormat>Широкоэкранный</PresentationFormat>
  <Paragraphs>12</Paragraphs>
  <Slides>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vt:i4>
      </vt:variant>
    </vt:vector>
  </HeadingPairs>
  <TitlesOfParts>
    <vt:vector size="7" baseType="lpstr">
      <vt:lpstr>Arial</vt:lpstr>
      <vt:lpstr>Calibri</vt:lpstr>
      <vt:lpstr>Calibri Light</vt:lpstr>
      <vt:lpstr>Tahoma</vt:lpstr>
      <vt:lpstr>Times New Roman</vt:lpstr>
      <vt:lpstr>Office</vt:lpstr>
      <vt:lpstr>Презентация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Adam Wojtkowski</dc:creator>
  <cp:keywords/>
  <dc:description/>
  <cp:lastModifiedBy>1X</cp:lastModifiedBy>
  <cp:revision>32</cp:revision>
  <dcterms:modified xsi:type="dcterms:W3CDTF">2024-03-03T15:16:21Z</dcterms:modified>
  <cp:category/>
  <dc:identifier/>
  <cp:contentStatus/>
  <dc:language/>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0x0101009974A03683C16745ABBE287E7CFD9012</vt:lpwstr>
  </property>
</Properties>
</file>