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1" r:id="rId4"/>
    <p:sldId id="262" r:id="rId5"/>
    <p:sldId id="259" r:id="rId6"/>
    <p:sldId id="258" r:id="rId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5" autoAdjust="0"/>
    <p:restoredTop sz="94453" autoAdjust="0"/>
  </p:normalViewPr>
  <p:slideViewPr>
    <p:cSldViewPr>
      <p:cViewPr varScale="1">
        <p:scale>
          <a:sx n="55" d="100"/>
          <a:sy n="55" d="100"/>
        </p:scale>
        <p:origin x="538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148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6573A-CD38-4744-8B38-E3DDD5B9429B}" type="datetimeFigureOut">
              <a:rPr lang="ru-RU" smtClean="0"/>
              <a:pPr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1C7BB-E495-F84F-B825-D05D234F89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397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F1C7BB-E495-F84F-B825-D05D234F899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787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9F2CB9-C8E2-42BA-A682-305ECE04A4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8288000" cy="10286619"/>
          </a:xfrm>
          <a:prstGeom prst="rect">
            <a:avLst/>
          </a:prstGeom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92B3EEC-141C-4075-B34E-BFF93B157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71700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3405C4BA-C133-49B6-B5A2-E38056002A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487147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Текст 3">
            <a:extLst>
              <a:ext uri="{FF2B5EF4-FFF2-40B4-BE49-F238E27FC236}">
                <a16:creationId xmlns:a16="http://schemas.microsoft.com/office/drawing/2014/main" id="{35B5BBCF-39D7-485F-8735-AB94537AFD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4900" y="6446668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423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70DF29-C5D1-49D6-BADD-61895B1CB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"/>
            <a:ext cx="18288000" cy="1028661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AFDB1BA-CC80-4A32-980A-E18E1CEFC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171700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43683C37-593A-4ECE-8BAD-BD194E8DB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487147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F7BD06D-3DDD-4876-9866-49CD08758C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4900" y="6446668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28306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9C4AA5AF-88DA-425B-996C-3BB673920F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04900" y="487147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bg1"/>
                </a:solidFill>
              </a:defRPr>
            </a:lvl2pPr>
            <a:lvl3pPr>
              <a:defRPr sz="3600">
                <a:solidFill>
                  <a:schemeClr val="bg1"/>
                </a:solidFill>
              </a:defRPr>
            </a:lvl3pPr>
            <a:lvl4pPr>
              <a:defRPr sz="3600">
                <a:solidFill>
                  <a:schemeClr val="bg1"/>
                </a:solidFill>
              </a:defRPr>
            </a:lvl4pPr>
            <a:lvl5pPr>
              <a:defRPr sz="3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18779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1495-48E9-4644-B78C-6D52956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E128D-16D9-4BCD-9B7B-4E7E10BE3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2655704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F33390DA-7C99-4CEB-9E7E-B83472B4F5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7300" y="6057900"/>
            <a:ext cx="84582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1495-48E9-4644-B78C-6D52956DA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6E128D-16D9-4BCD-9B7B-4E7E10BE3F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7300" y="2655704"/>
            <a:ext cx="8458200" cy="9144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26655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D55C23-963A-4C30-99C1-86A26C551C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" y="0"/>
            <a:ext cx="18277849" cy="10287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55" r:id="rId4"/>
    <p:sldLayoutId id="214748366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56AB912-FB0C-42CE-8E22-00ECF672A4D2}"/>
              </a:ext>
            </a:extLst>
          </p:cNvPr>
          <p:cNvSpPr/>
          <p:nvPr/>
        </p:nvSpPr>
        <p:spPr>
          <a:xfrm>
            <a:off x="1104900" y="2551212"/>
            <a:ext cx="89752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презентации</a:t>
            </a:r>
          </a:p>
          <a:p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(шрифт 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 Bold 48 </a:t>
            </a:r>
            <a:r>
              <a:rPr 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4993649-FAAD-4E95-9BEE-08D7099F5567}"/>
              </a:ext>
            </a:extLst>
          </p:cNvPr>
          <p:cNvSpPr/>
          <p:nvPr/>
        </p:nvSpPr>
        <p:spPr>
          <a:xfrm>
            <a:off x="1104900" y="4686979"/>
            <a:ext cx="1607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Подзаголовок презентации</a:t>
            </a:r>
          </a:p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(шрифт 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19AB199-34A1-4CA0-976B-84E4ABED4663}"/>
              </a:ext>
            </a:extLst>
          </p:cNvPr>
          <p:cNvSpPr/>
          <p:nvPr/>
        </p:nvSpPr>
        <p:spPr>
          <a:xfrm>
            <a:off x="1104900" y="6438900"/>
            <a:ext cx="1607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Фамилия Имя Отчество</a:t>
            </a:r>
          </a:p>
          <a:p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 год (шрифт 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43E56D4-2862-4B75-B130-8F714F1BC1EC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Заголовок слайда (шрифт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3BA54F-573E-48A9-A32B-8CC9E7E52666}"/>
              </a:ext>
            </a:extLst>
          </p:cNvPr>
          <p:cNvSpPr/>
          <p:nvPr/>
        </p:nvSpPr>
        <p:spPr>
          <a:xfrm>
            <a:off x="1104900" y="2552700"/>
            <a:ext cx="1607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Основной текст слайда написанный шрифтом 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 36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пт — будет хорошо читаться.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EB74D1-8C01-497E-9390-A80FB1E5F8D7}"/>
              </a:ext>
            </a:extLst>
          </p:cNvPr>
          <p:cNvSpPr/>
          <p:nvPr/>
        </p:nvSpPr>
        <p:spPr>
          <a:xfrm>
            <a:off x="1104900" y="4301579"/>
            <a:ext cx="16078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Вариант с шрифтом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32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пт.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Он тоже виден достаточно хорошо.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6FE5544-D04E-4BE4-A5D8-954E0A8035E9}"/>
              </a:ext>
            </a:extLst>
          </p:cNvPr>
          <p:cNvSpPr/>
          <p:nvPr/>
        </p:nvSpPr>
        <p:spPr>
          <a:xfrm>
            <a:off x="1104900" y="5927347"/>
            <a:ext cx="1607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Старайтесь не использовать шрифт меньше 28 пт.</a:t>
            </a:r>
          </a:p>
        </p:txBody>
      </p:sp>
    </p:spTree>
    <p:extLst>
      <p:ext uri="{BB962C8B-B14F-4D97-AF65-F5344CB8AC3E}">
        <p14:creationId xmlns:p14="http://schemas.microsoft.com/office/powerpoint/2010/main" val="263967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486731F-0BA4-476C-8B86-B40DF969C493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презентации и сути доклада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9A8788-3A7D-4842-AE87-53BDAEBC4D58}"/>
              </a:ext>
            </a:extLst>
          </p:cNvPr>
          <p:cNvSpPr/>
          <p:nvPr/>
        </p:nvSpPr>
        <p:spPr>
          <a:xfrm>
            <a:off x="1104900" y="2552700"/>
            <a:ext cx="147447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Необходимо предоставить презентацию </a:t>
            </a:r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до 27 мая 2026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года включительно на электронный адрес: </a:t>
            </a:r>
            <a:r>
              <a:rPr lang="ru-RU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raaci@bk</a:t>
            </a:r>
            <a:r>
              <a:rPr lang="ru-RU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32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 наличии видео и анимации в презентации просьба предупреждать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заблаговременно в момент отправки файла Организаторам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не должна быть исключительно текстовой, приветствуются разнообразные и остроумные иллюстрации, подтверждающие тезисы доклада, дающие необходимый визуальный ряд и, в некоторой степени, развлекающие аудиторию</a:t>
            </a:r>
          </a:p>
          <a:p>
            <a:pPr marL="514350" indent="-514350">
              <a:buFont typeface="+mj-lt"/>
              <a:buAutoNum type="arabicPeriod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 презентации, подготовленной на компьютере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следует сообщать заранее (желательно накануне). Презентация, сделанная на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Mac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должна быть только в формате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6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449185C-A6B8-4C95-B0F4-AB29D21564BB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презентации и сути доклада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5D99BC-0BA2-4015-81C7-9D739D39F2E9}"/>
              </a:ext>
            </a:extLst>
          </p:cNvPr>
          <p:cNvSpPr/>
          <p:nvPr/>
        </p:nvSpPr>
        <p:spPr>
          <a:xfrm>
            <a:off x="1104900" y="2552700"/>
            <a:ext cx="1607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 составлении доклада необходимо ориентироваться на время,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обозначенное в Программе мероприятия. Рекомендуем рассчитывать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время доклада следующим образом: один слайд — 1 мин.</a:t>
            </a:r>
          </a:p>
          <a:p>
            <a:pPr marL="514350" indent="-514350">
              <a:buFont typeface="+mj-lt"/>
              <a:buAutoNum type="arabicPeriod" startAt="5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Текстовый слайд должен содержать не более 80 символов,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включая пробелы, в одной строке, и не более 15 горизонтальных строк</a:t>
            </a:r>
          </a:p>
          <a:p>
            <a:pPr marL="514350" indent="-514350">
              <a:buFont typeface="+mj-lt"/>
              <a:buAutoNum type="arabicPeriod" startAt="5"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 startAt="5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Следует воздерживаться от использования сложной динамической анимации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мелких элементов</a:t>
            </a:r>
          </a:p>
        </p:txBody>
      </p:sp>
    </p:spTree>
    <p:extLst>
      <p:ext uri="{BB962C8B-B14F-4D97-AF65-F5344CB8AC3E}">
        <p14:creationId xmlns:p14="http://schemas.microsoft.com/office/powerpoint/2010/main" val="2513293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63BA54F-573E-48A9-A32B-8CC9E7E52666}"/>
              </a:ext>
            </a:extLst>
          </p:cNvPr>
          <p:cNvSpPr/>
          <p:nvPr/>
        </p:nvSpPr>
        <p:spPr>
          <a:xfrm>
            <a:off x="1104900" y="2781300"/>
            <a:ext cx="16078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Вы можете удалить один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или сразу несколько слайдов.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Один слайд: щелкните слайд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правой кнопкой мыши и выберите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команду Удалить слайд.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Несколько слайдов: удерживая нажатой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клавишу CTRL, выберите нужные слайды,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а затем щелкните правой кнопкой мыши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 выберите команду Удалить слайд.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9C7EE2-E932-4997-9333-A7E65FBE7FFF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Удаление слайдов (шрифт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6FB38C-E394-4D80-A558-8ED4B028B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8600" y="2247900"/>
            <a:ext cx="4932362" cy="690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885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1136C9-DB7C-43F6-B6C6-3EEE2EC25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247900"/>
            <a:ext cx="4932362" cy="690773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35D4E02-17C7-421F-AE16-A4CB80DD89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2247900"/>
            <a:ext cx="4932362" cy="690773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D8767D8-E090-411E-918D-68FA1D4AB9E5}"/>
              </a:ext>
            </a:extLst>
          </p:cNvPr>
          <p:cNvSpPr/>
          <p:nvPr/>
        </p:nvSpPr>
        <p:spPr>
          <a:xfrm>
            <a:off x="1104900" y="647700"/>
            <a:ext cx="16078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слайдов (шрифт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Arial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Bold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пт)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21AF076-115B-498A-9E88-55692781AA31}"/>
              </a:ext>
            </a:extLst>
          </p:cNvPr>
          <p:cNvSpPr/>
          <p:nvPr/>
        </p:nvSpPr>
        <p:spPr>
          <a:xfrm>
            <a:off x="1104900" y="2781300"/>
            <a:ext cx="1607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При необходимости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можно создать новый слайд</a:t>
            </a:r>
          </a:p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или дублировать предыдущий.</a:t>
            </a:r>
          </a:p>
        </p:txBody>
      </p:sp>
    </p:spTree>
    <p:extLst>
      <p:ext uri="{BB962C8B-B14F-4D97-AF65-F5344CB8AC3E}">
        <p14:creationId xmlns:p14="http://schemas.microsoft.com/office/powerpoint/2010/main" val="417018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5880</TotalTime>
  <Words>320</Words>
  <Application>Microsoft Office PowerPoint</Application>
  <PresentationFormat>Произвольный</PresentationFormat>
  <Paragraphs>37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Arial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IMAC 2023</dc:title>
  <dc:creator>1X</dc:creator>
  <cp:lastModifiedBy>Калинкина Лилия Андреевна</cp:lastModifiedBy>
  <cp:revision>39</cp:revision>
  <dcterms:created xsi:type="dcterms:W3CDTF">2006-08-16T00:00:00Z</dcterms:created>
  <dcterms:modified xsi:type="dcterms:W3CDTF">2026-03-24T12:49:29Z</dcterms:modified>
  <dc:identifier>DAEqzxxEVhc</dc:identifier>
</cp:coreProperties>
</file>