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62" r:id="rId4"/>
    <p:sldId id="263" r:id="rId5"/>
    <p:sldId id="256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39" autoAdjust="0"/>
  </p:normalViewPr>
  <p:slideViewPr>
    <p:cSldViewPr>
      <p:cViewPr>
        <p:scale>
          <a:sx n="58" d="100"/>
          <a:sy n="58" d="100"/>
        </p:scale>
        <p:origin x="-1027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05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822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827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04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46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642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527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6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290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86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221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7611A-E655-4E87-A92C-FABB0068A2F0}" type="datetimeFigureOut">
              <a:rPr lang="ru-RU" smtClean="0"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D64B3-7483-4F75-98E1-4602D7BEE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752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Биогенетический закон и закон зародышевого сходства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 Цыганок Михаил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Учащийся МБОУ ФМЛ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4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Закон зародышевого сходства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Карл Бэр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8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f.ppt-online.org/files/slide/n/NrmquxF0QaPX8tibCUOZoKg2lV6yGeSp5vWBIh/slide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4" y="-2983"/>
            <a:ext cx="6950348" cy="520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365104"/>
            <a:ext cx="4822717" cy="1584176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Биография Карла Бэра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4081" y="1436438"/>
            <a:ext cx="801036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Родился 28 февраля 1792 г</a:t>
            </a:r>
            <a:r>
              <a:rPr lang="ru-RU" dirty="0" smtClean="0"/>
              <a:t>. В 1834 году Петербургская академия наук предложила ему место профессора. Бэр дал согласие и приехал в Россию. В Петербургской академии наук он проработал с 1834 по 1867 г. Бэр установил основные типы эмбрионального развития и доказал, что все позвоночные развиваются по единому принципу; открыл закон зародышевого сходства, согласно которому зародыши высших животных сходны не со взрослыми формами низших, а с их зародышами и в процессе эмбрионального развития проявляются последовательно признаки типа, класса, отряда, семейства, рода и вида (закон Бэра); создал систему измерения черепов и др. Скончался в 1876году. году.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21761"/>
            <a:ext cx="2022557" cy="258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335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Биогенетический закон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Геккель и Мюллер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8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84887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Биогенетический закон Геккеля-Мюллера: каждое живое существо в своем индивидуальном развитии (онтогенез) повторяет в известной степени формы, пройденные его предками или его видом (филогенез).</a:t>
            </a:r>
          </a:p>
          <a:p>
            <a:endParaRPr lang="ru-RU" dirty="0" smtClean="0"/>
          </a:p>
          <a:p>
            <a:r>
              <a:rPr lang="ru-RU" dirty="0" smtClean="0"/>
              <a:t>￼</a:t>
            </a:r>
          </a:p>
          <a:p>
            <a:r>
              <a:rPr lang="ru-RU" dirty="0" smtClean="0"/>
              <a:t>￼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Зародыши по Геккелю.</a:t>
            </a:r>
          </a:p>
          <a:p>
            <a:r>
              <a:rPr lang="ru-RU" dirty="0" smtClean="0"/>
              <a:t> Рисунок из книги </a:t>
            </a:r>
            <a:r>
              <a:rPr lang="ru-RU" dirty="0" err="1" smtClean="0"/>
              <a:t>Ремане</a:t>
            </a:r>
            <a:r>
              <a:rPr lang="ru-RU" dirty="0" smtClean="0"/>
              <a:t> (1892), </a:t>
            </a:r>
          </a:p>
          <a:p>
            <a:r>
              <a:rPr lang="ru-RU" dirty="0" smtClean="0"/>
              <a:t>воспроизводящий исходную </a:t>
            </a:r>
          </a:p>
          <a:p>
            <a:r>
              <a:rPr lang="ru-RU" dirty="0" smtClean="0"/>
              <a:t>иллюстрацию Геккеля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626828" cy="317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74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Биография Эрнеста Геккеля  и Фрица Мюллера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905163" y="1556792"/>
            <a:ext cx="74999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Эрнест Геккель родился 18 февраля 1834 года. В 1857 получил диплом врача,</a:t>
            </a:r>
            <a:r>
              <a:rPr lang="ru-RU" dirty="0"/>
              <a:t> в 1866 вышла </a:t>
            </a:r>
            <a:r>
              <a:rPr lang="ru-RU" dirty="0" smtClean="0"/>
              <a:t>его первая </a:t>
            </a:r>
            <a:r>
              <a:rPr lang="ru-RU" dirty="0"/>
              <a:t>книга «Общая морфология организмов</a:t>
            </a:r>
            <a:r>
              <a:rPr lang="ru-RU" dirty="0" smtClean="0"/>
              <a:t>».  </a:t>
            </a:r>
            <a:r>
              <a:rPr lang="ru-RU" dirty="0"/>
              <a:t>Геккель разработал теорию происхождения многоклеточных (так называемая теория гаструлы) (1866), сформулировал биогенетический </a:t>
            </a:r>
            <a:r>
              <a:rPr lang="ru-RU" dirty="0" smtClean="0"/>
              <a:t>закон. Он является «отцом» экологии. Умер 9 августа 1919 года.</a:t>
            </a:r>
          </a:p>
          <a:p>
            <a:r>
              <a:rPr lang="ru-RU" dirty="0" smtClean="0"/>
              <a:t>Фриц Мюллер родился в 1822 году. В 1844 – доктор философии. В 1856 году стал учителем гимназии на острове Святой Екатерины. После вторжения в гимназию иезуитов  поселился в лесах, где и начал работать с земными и водными обитателями. В 1864 году изложил в своём труде </a:t>
            </a:r>
            <a:r>
              <a:rPr lang="en-US" dirty="0"/>
              <a:t>«</a:t>
            </a:r>
            <a:r>
              <a:rPr lang="en-US" dirty="0" err="1"/>
              <a:t>Für</a:t>
            </a:r>
            <a:r>
              <a:rPr lang="en-US" dirty="0"/>
              <a:t> Darwin</a:t>
            </a:r>
            <a:r>
              <a:rPr lang="en-US" dirty="0" smtClean="0"/>
              <a:t>»</a:t>
            </a:r>
            <a:r>
              <a:rPr lang="ru-RU" dirty="0"/>
              <a:t> </a:t>
            </a:r>
            <a:r>
              <a:rPr lang="ru-RU" dirty="0" smtClean="0"/>
              <a:t>так называемый биогенетический закон.</a:t>
            </a:r>
            <a:endParaRPr lang="ru-RU" dirty="0"/>
          </a:p>
        </p:txBody>
      </p:sp>
      <p:pic>
        <p:nvPicPr>
          <p:cNvPr id="4098" name="Picture 2" descr="https://images.fineartamerica.com/images-medium-large-5/ernst-haeckel-german-biologist-paul-d-stew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63" y="4451829"/>
            <a:ext cx="165618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upload.wikimedia.org/wikipedia/commons/5/59/Fritz-muller-1821-18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253" y="4451829"/>
            <a:ext cx="1747838" cy="224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23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304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Биогенетический закон и закон зародышевого сходства</vt:lpstr>
      <vt:lpstr>Закон зародышевого сходства</vt:lpstr>
      <vt:lpstr>Презентация PowerPoint</vt:lpstr>
      <vt:lpstr>Биография Карла Бэра</vt:lpstr>
      <vt:lpstr>Биогенетический закон</vt:lpstr>
      <vt:lpstr>Презентация PowerPoint</vt:lpstr>
      <vt:lpstr>Биография Эрнеста Геккеля  и Фрица Мюллера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Биогенетический закон</dc:title>
  <dc:creator>Admin</dc:creator>
  <cp:lastModifiedBy>Biology</cp:lastModifiedBy>
  <cp:revision>8</cp:revision>
  <dcterms:created xsi:type="dcterms:W3CDTF">2017-11-10T18:43:36Z</dcterms:created>
  <dcterms:modified xsi:type="dcterms:W3CDTF">2017-11-13T07:11:26Z</dcterms:modified>
</cp:coreProperties>
</file>