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4" d="100"/>
          <a:sy n="54" d="100"/>
        </p:scale>
        <p:origin x="518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470AF-8249-448D-B577-CDA8851915F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72BDD-BFD2-4334-A86D-1DDD3930B5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355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470AF-8249-448D-B577-CDA8851915F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72BDD-BFD2-4334-A86D-1DDD3930B5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005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470AF-8249-448D-B577-CDA8851915F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72BDD-BFD2-4334-A86D-1DDD3930B5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693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470AF-8249-448D-B577-CDA8851915F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72BDD-BFD2-4334-A86D-1DDD3930B5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15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470AF-8249-448D-B577-CDA8851915F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72BDD-BFD2-4334-A86D-1DDD3930B5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214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470AF-8249-448D-B577-CDA8851915F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72BDD-BFD2-4334-A86D-1DDD3930B5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51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470AF-8249-448D-B577-CDA8851915F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72BDD-BFD2-4334-A86D-1DDD3930B5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119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470AF-8249-448D-B577-CDA8851915F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72BDD-BFD2-4334-A86D-1DDD3930B5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317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470AF-8249-448D-B577-CDA8851915F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72BDD-BFD2-4334-A86D-1DDD3930B5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274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470AF-8249-448D-B577-CDA8851915F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72BDD-BFD2-4334-A86D-1DDD3930B5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463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470AF-8249-448D-B577-CDA8851915F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72BDD-BFD2-4334-A86D-1DDD3930B5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28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470AF-8249-448D-B577-CDA8851915F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72BDD-BFD2-4334-A86D-1DDD3930B5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780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76400" y="69763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9600" b="1" i="1" u="sng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Человек </a:t>
            </a:r>
            <a:r>
              <a:rPr lang="ru-RU" sz="9600" b="1" i="1" u="sng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флоресский</a:t>
            </a:r>
            <a:r>
              <a:rPr lang="ru-RU" sz="9600" b="1" i="1" u="sng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/>
            </a:r>
            <a:br>
              <a:rPr lang="ru-RU" sz="9600" b="1" i="1" u="sng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en-US" b="1" dirty="0" smtClean="0"/>
              <a:t>Homo </a:t>
            </a:r>
            <a:r>
              <a:rPr lang="en-US" b="1" dirty="0" err="1" smtClean="0"/>
              <a:t>floresiensis</a:t>
            </a:r>
            <a:r>
              <a:rPr lang="en-US" sz="8800" b="1" dirty="0" smtClean="0"/>
              <a:t/>
            </a:r>
            <a:br>
              <a:rPr lang="en-US" sz="8800" b="1" dirty="0" smtClean="0"/>
            </a:br>
            <a:endParaRPr lang="ru-RU" sz="9600" b="1" i="1" u="sng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12500" t="10417"/>
          <a:stretch/>
        </p:blipFill>
        <p:spPr>
          <a:xfrm>
            <a:off x="7220528" y="1844963"/>
            <a:ext cx="3848100" cy="39397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1757" y="2456874"/>
            <a:ext cx="5312833" cy="31877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29600" y="6151419"/>
            <a:ext cx="3509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Федоренко </a:t>
            </a:r>
            <a:r>
              <a:rPr lang="ru-RU" dirty="0" smtClean="0"/>
              <a:t>Екатерина 9Б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0339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5800" y="1752600"/>
            <a:ext cx="48133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Останки флоресского человека были найдены в </a:t>
            </a:r>
            <a:r>
              <a:rPr lang="ru-RU" sz="3600" dirty="0"/>
              <a:t>2004 году на острове </a:t>
            </a:r>
            <a:r>
              <a:rPr lang="ru-RU" sz="3600" dirty="0" smtClean="0"/>
              <a:t>Флорес, Индонезия.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7167" y="590550"/>
            <a:ext cx="633703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542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3331" y="1025460"/>
            <a:ext cx="5730737" cy="44260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2000" y="1355660"/>
            <a:ext cx="46101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Обладает крайне низким ростом, сопоставимым с минимальными размерами современных пигмеев  – от 1,04 до 1,09 м.</a:t>
            </a:r>
          </a:p>
        </p:txBody>
      </p:sp>
    </p:spTree>
    <p:extLst>
      <p:ext uri="{BB962C8B-B14F-4D97-AF65-F5344CB8AC3E}">
        <p14:creationId xmlns:p14="http://schemas.microsoft.com/office/powerpoint/2010/main" val="1612708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21250" r="18438"/>
          <a:stretch/>
        </p:blipFill>
        <p:spPr>
          <a:xfrm>
            <a:off x="5748152" y="1031469"/>
            <a:ext cx="5885048" cy="40612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92200" y="2293035"/>
            <a:ext cx="33655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3600" dirty="0"/>
              <a:t>Мозг крайне маленький - 400 см3, меньше чем у шимпанзе.</a:t>
            </a:r>
          </a:p>
        </p:txBody>
      </p:sp>
    </p:spTree>
    <p:extLst>
      <p:ext uri="{BB962C8B-B14F-4D97-AF65-F5344CB8AC3E}">
        <p14:creationId xmlns:p14="http://schemas.microsoft.com/office/powerpoint/2010/main" val="3285171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848836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/>
              <a:t>Карликовый вид, предположительно возник на основе </a:t>
            </a:r>
            <a:r>
              <a:rPr lang="ru-RU" sz="3600" dirty="0" err="1"/>
              <a:t>Homo</a:t>
            </a:r>
            <a:r>
              <a:rPr lang="ru-RU" sz="3600" dirty="0"/>
              <a:t> </a:t>
            </a:r>
            <a:r>
              <a:rPr lang="ru-RU" sz="3600" dirty="0" err="1"/>
              <a:t>erectus</a:t>
            </a:r>
            <a:r>
              <a:rPr lang="ru-RU" sz="3600" dirty="0"/>
              <a:t> </a:t>
            </a:r>
            <a:r>
              <a:rPr lang="ru-RU" sz="3600" dirty="0" smtClean="0"/>
              <a:t>в </a:t>
            </a:r>
            <a:r>
              <a:rPr lang="ru-RU" sz="3600" dirty="0"/>
              <a:t>условиях островной изоляции. По другой версии, специфический или патологический представитель </a:t>
            </a:r>
            <a:r>
              <a:rPr lang="ru-RU" sz="3600" dirty="0" err="1"/>
              <a:t>Homo</a:t>
            </a:r>
            <a:r>
              <a:rPr lang="ru-RU" sz="3600" dirty="0"/>
              <a:t> </a:t>
            </a:r>
            <a:r>
              <a:rPr lang="ru-RU" sz="3600" dirty="0" err="1"/>
              <a:t>sapiens</a:t>
            </a:r>
            <a:r>
              <a:rPr lang="ru-RU" sz="3600" dirty="0"/>
              <a:t> – пигмей или микроцефал.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1000" y="707449"/>
            <a:ext cx="52197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13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55800" y="2628900"/>
            <a:ext cx="8356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Источник информации</a:t>
            </a:r>
          </a:p>
          <a:p>
            <a:endParaRPr lang="ru-RU" sz="6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05169" y="3978625"/>
            <a:ext cx="5684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http://antropogenez.ru/species/25/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33491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86</Words>
  <Application>Microsoft Office PowerPoint</Application>
  <PresentationFormat>Широкоэкранный</PresentationFormat>
  <Paragraphs>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Человек флоресский Homo floresiensis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флоресский</dc:title>
  <dc:creator>Windows User</dc:creator>
  <cp:lastModifiedBy>Biology</cp:lastModifiedBy>
  <cp:revision>13</cp:revision>
  <dcterms:created xsi:type="dcterms:W3CDTF">2019-03-02T15:13:10Z</dcterms:created>
  <dcterms:modified xsi:type="dcterms:W3CDTF">2019-03-04T06:26:31Z</dcterms:modified>
</cp:coreProperties>
</file>