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55" d="100"/>
          <a:sy n="55" d="100"/>
        </p:scale>
        <p:origin x="-451" y="-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37778-92EA-428B-A7CD-61E3FA895882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A6869-F2C5-4A02-AB3A-CF0074E481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2802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37778-92EA-428B-A7CD-61E3FA895882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A6869-F2C5-4A02-AB3A-CF0074E481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136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37778-92EA-428B-A7CD-61E3FA895882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A6869-F2C5-4A02-AB3A-CF0074E481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64954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37778-92EA-428B-A7CD-61E3FA895882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A6869-F2C5-4A02-AB3A-CF0074E481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9305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37778-92EA-428B-A7CD-61E3FA895882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A6869-F2C5-4A02-AB3A-CF0074E481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9141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37778-92EA-428B-A7CD-61E3FA895882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A6869-F2C5-4A02-AB3A-CF0074E481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082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37778-92EA-428B-A7CD-61E3FA895882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A6869-F2C5-4A02-AB3A-CF0074E481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6076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37778-92EA-428B-A7CD-61E3FA895882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A6869-F2C5-4A02-AB3A-CF0074E481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6541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37778-92EA-428B-A7CD-61E3FA895882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A6869-F2C5-4A02-AB3A-CF0074E481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8002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37778-92EA-428B-A7CD-61E3FA895882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A6869-F2C5-4A02-AB3A-CF0074E481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2354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37778-92EA-428B-A7CD-61E3FA895882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A6869-F2C5-4A02-AB3A-CF0074E481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3736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337778-92EA-428B-A7CD-61E3FA895882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9A6869-F2C5-4A02-AB3A-CF0074E481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994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60765" y="637717"/>
            <a:ext cx="9070470" cy="5582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158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904" y="69449"/>
            <a:ext cx="9396191" cy="6719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6111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88043" y="184623"/>
            <a:ext cx="9215913" cy="6488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6208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60822" y="201003"/>
            <a:ext cx="9070355" cy="6455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8947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88283" y="638695"/>
            <a:ext cx="9215433" cy="5580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5707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Источник информации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http://antropogenez.ru/species/19/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</Words>
  <Application>Microsoft Office PowerPoint</Application>
  <PresentationFormat>Произвольный</PresentationFormat>
  <Paragraphs>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Источник информации http://antropogenez.ru/species/19/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Elisey</dc:creator>
  <cp:lastModifiedBy>Samsung</cp:lastModifiedBy>
  <cp:revision>2</cp:revision>
  <dcterms:created xsi:type="dcterms:W3CDTF">2019-03-03T09:12:43Z</dcterms:created>
  <dcterms:modified xsi:type="dcterms:W3CDTF">2019-03-03T17:34:24Z</dcterms:modified>
</cp:coreProperties>
</file>