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E0E8D-806E-4D16-B5FA-1A471894E80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2AF-9B58-49D3-953A-04955C8B49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297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E0E8D-806E-4D16-B5FA-1A471894E80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2AF-9B58-49D3-953A-04955C8B49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562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E0E8D-806E-4D16-B5FA-1A471894E80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2AF-9B58-49D3-953A-04955C8B49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09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E0E8D-806E-4D16-B5FA-1A471894E80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2AF-9B58-49D3-953A-04955C8B49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860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E0E8D-806E-4D16-B5FA-1A471894E80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2AF-9B58-49D3-953A-04955C8B49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415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E0E8D-806E-4D16-B5FA-1A471894E80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2AF-9B58-49D3-953A-04955C8B49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255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E0E8D-806E-4D16-B5FA-1A471894E80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2AF-9B58-49D3-953A-04955C8B49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303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E0E8D-806E-4D16-B5FA-1A471894E80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2AF-9B58-49D3-953A-04955C8B49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998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E0E8D-806E-4D16-B5FA-1A471894E80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2AF-9B58-49D3-953A-04955C8B49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982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E0E8D-806E-4D16-B5FA-1A471894E80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2AF-9B58-49D3-953A-04955C8B49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136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E0E8D-806E-4D16-B5FA-1A471894E80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2AF-9B58-49D3-953A-04955C8B49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790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E0E8D-806E-4D16-B5FA-1A471894E80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272AF-9B58-49D3-953A-04955C8B49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292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u="sng" dirty="0" smtClean="0"/>
              <a:t>Человек </a:t>
            </a:r>
            <a:r>
              <a:rPr lang="ru-RU" sz="5400" u="sng" dirty="0" err="1" smtClean="0"/>
              <a:t>рудольфийский</a:t>
            </a:r>
            <a:r>
              <a:rPr lang="ru-RU" sz="5400" u="sng" dirty="0" smtClean="0"/>
              <a:t/>
            </a:r>
            <a:br>
              <a:rPr lang="ru-RU" sz="5400" u="sng" dirty="0" smtClean="0"/>
            </a:br>
            <a:r>
              <a:rPr lang="ru-RU" sz="5400" dirty="0" smtClean="0"/>
              <a:t> H. </a:t>
            </a:r>
            <a:r>
              <a:rPr lang="ru-RU" sz="5400" dirty="0" err="1" smtClean="0"/>
              <a:t>rudolfensis</a:t>
            </a:r>
            <a:r>
              <a:rPr lang="ru-RU" sz="5400" dirty="0" smtClean="0"/>
              <a:t> </a:t>
            </a:r>
            <a:endParaRPr lang="ru-RU" sz="5400" u="sng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628800"/>
            <a:ext cx="5027467" cy="3456384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139952" y="5805264"/>
            <a:ext cx="3754760" cy="82495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Выполнила </a:t>
            </a:r>
            <a:r>
              <a:rPr lang="ru-RU" dirty="0" err="1" smtClean="0"/>
              <a:t>Тыжневая</a:t>
            </a:r>
            <a:r>
              <a:rPr lang="ru-RU" dirty="0" smtClean="0"/>
              <a:t> </a:t>
            </a:r>
            <a:r>
              <a:rPr lang="ru-RU" dirty="0" smtClean="0"/>
              <a:t>Полина 9Б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77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147248" cy="1296144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/>
              <a:t>Останки </a:t>
            </a:r>
            <a:r>
              <a:rPr lang="ru-RU" sz="3600" dirty="0" err="1" smtClean="0"/>
              <a:t>рудолфийского</a:t>
            </a:r>
            <a:r>
              <a:rPr lang="ru-RU" sz="3600" dirty="0" smtClean="0"/>
              <a:t> человека были найдена в 2001 году на мысе Дманиси, юго-восточная Грузия.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636912"/>
            <a:ext cx="2736304" cy="328356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636912"/>
            <a:ext cx="2931281" cy="2989907"/>
          </a:xfrm>
        </p:spPr>
      </p:pic>
    </p:spTree>
    <p:extLst>
      <p:ext uri="{BB962C8B-B14F-4D97-AF65-F5344CB8AC3E}">
        <p14:creationId xmlns:p14="http://schemas.microsoft.com/office/powerpoint/2010/main" val="175598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56792"/>
            <a:ext cx="4464496" cy="3456384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Очень массивны и обладают большими размерами зубов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628800"/>
            <a:ext cx="3502144" cy="3502144"/>
          </a:xfrm>
        </p:spPr>
      </p:pic>
    </p:spTree>
    <p:extLst>
      <p:ext uri="{BB962C8B-B14F-4D97-AF65-F5344CB8AC3E}">
        <p14:creationId xmlns:p14="http://schemas.microsoft.com/office/powerpoint/2010/main" val="407481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6322714"/>
          </a:xfrm>
        </p:spPr>
        <p:txBody>
          <a:bodyPr>
            <a:normAutofit/>
          </a:bodyPr>
          <a:lstStyle/>
          <a:p>
            <a:pPr algn="l"/>
            <a:r>
              <a:rPr lang="ru-RU" sz="4000" dirty="0"/>
              <a:t>Объём мозга 750-775 см3. Выражена зона </a:t>
            </a:r>
            <a:r>
              <a:rPr lang="ru-RU" sz="4000" dirty="0" err="1"/>
              <a:t>Брока</a:t>
            </a:r>
            <a:r>
              <a:rPr lang="ru-RU" sz="4000" dirty="0"/>
              <a:t> (зона моторики речи у современного человека).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276872"/>
            <a:ext cx="4607775" cy="2448273"/>
          </a:xfrm>
        </p:spPr>
      </p:pic>
    </p:spTree>
    <p:extLst>
      <p:ext uri="{BB962C8B-B14F-4D97-AF65-F5344CB8AC3E}">
        <p14:creationId xmlns:p14="http://schemas.microsoft.com/office/powerpoint/2010/main" val="336382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8816" cy="5962674"/>
          </a:xfrm>
        </p:spPr>
        <p:txBody>
          <a:bodyPr>
            <a:normAutofit/>
          </a:bodyPr>
          <a:lstStyle/>
          <a:p>
            <a:pPr algn="l"/>
            <a:r>
              <a:rPr lang="ru-RU" sz="2800" dirty="0"/>
              <a:t>Верхняя хронологическая граница существования этого вида довольно расплывчата. Постепенность морфологического перехода между H. </a:t>
            </a:r>
            <a:r>
              <a:rPr lang="ru-RU" sz="2800" dirty="0" err="1"/>
              <a:t>habilis</a:t>
            </a:r>
            <a:r>
              <a:rPr lang="ru-RU" sz="2800" dirty="0"/>
              <a:t> и H. </a:t>
            </a:r>
            <a:r>
              <a:rPr lang="ru-RU" sz="2800" dirty="0" err="1" smtClean="0"/>
              <a:t>rudolfensis</a:t>
            </a:r>
            <a:r>
              <a:rPr lang="ru-RU" sz="2800" dirty="0" smtClean="0"/>
              <a:t> </a:t>
            </a:r>
            <a:r>
              <a:rPr lang="ru-RU" sz="2800" dirty="0"/>
              <a:t>не позволяет четко определить момент перехода одного вида в другой.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700808"/>
            <a:ext cx="4431261" cy="3240360"/>
          </a:xfrm>
        </p:spPr>
      </p:pic>
    </p:spTree>
    <p:extLst>
      <p:ext uri="{BB962C8B-B14F-4D97-AF65-F5344CB8AC3E}">
        <p14:creationId xmlns:p14="http://schemas.microsoft.com/office/powerpoint/2010/main" val="410723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http://antropogenez.ru/species/20/</a:t>
            </a:r>
            <a:endParaRPr lang="ru-RU" sz="20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Источник информации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55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81</Words>
  <Application>Microsoft Office PowerPoint</Application>
  <PresentationFormat>Экран (4:3)</PresentationFormat>
  <Paragraphs>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Тема Office</vt:lpstr>
      <vt:lpstr>Человек рудольфийский  H. rudolfensis </vt:lpstr>
      <vt:lpstr>Останки рудолфийского человека были найдена в 2001 году на мысе Дманиси, юго-восточная Грузия.</vt:lpstr>
      <vt:lpstr>Очень массивны и обладают большими размерами зубов</vt:lpstr>
      <vt:lpstr>Объём мозга 750-775 см3. Выражена зона Брока (зона моторики речи у современного человека).</vt:lpstr>
      <vt:lpstr>Верхняя хронологическая граница существования этого вида довольно расплывчата. Постепенность морфологического перехода между H. habilis и H. rudolfensis не позволяет четко определить момент перехода одного вида в другой. </vt:lpstr>
      <vt:lpstr>http://antropogenez.ru/species/20/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рудольфийский</dc:title>
  <dc:creator>Alla</dc:creator>
  <cp:lastModifiedBy>Biology</cp:lastModifiedBy>
  <cp:revision>8</cp:revision>
  <dcterms:created xsi:type="dcterms:W3CDTF">2019-03-02T18:54:39Z</dcterms:created>
  <dcterms:modified xsi:type="dcterms:W3CDTF">2019-03-04T06:22:09Z</dcterms:modified>
</cp:coreProperties>
</file>