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1267" y="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A12424-E741-424B-A3C3-CE491141A8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55AFB46-D481-435F-B57A-D6D96877D7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54B7363-C40A-44FF-BFC2-DC07023FB7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59F878-74EF-4B03-9FF0-3852FC45F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0C47983-DC97-4961-A0F0-5AA2BE784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799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CA32B8-F035-41AF-A70B-1DC28354F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45D4813-8675-4A1D-9E1E-11D0C1C431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6D7E85E-FCA6-461F-B210-EDA3999B3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21B51E-8DD9-47CF-B4AD-D10521DD7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B44E67A-49ED-4833-B833-68872D9EE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49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B530763-7E18-4A40-9763-19044F4FE3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8A622EA-F088-481A-8FDD-02BEF72D1E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2EBAC57-36BC-4412-939A-CDF576A08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061F3CF-C41B-4968-8077-3DE195C39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3D16A81-7C87-4112-9E27-24999F298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687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97DB02-17A4-43A7-8CC7-240256B97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0DFEE6-B08C-4BE9-852B-37D4D57502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2060F02-1F88-4B64-BC1F-F2652D151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261474A-44B0-4AF3-896D-4EEA53BAD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BED80F2-9E0B-4031-89C9-FD77C55D0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062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91ABE1-0E8F-4D59-935C-152989A5F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EB4F834-C6F6-4813-97DB-7AD019CEFC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54E0A7-28DB-4ED7-8721-BDB6C4AAC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E38DCDD-A811-49F0-90BE-2E83DC0DC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70A5179-AA93-4410-A69B-A3221F9BE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019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AFA07F-57B5-417F-AB54-D14A97CF0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049C7C-A090-454F-9323-6D389D1E85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66891AC-707E-4ED4-8223-818DF1A5C5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D3841D1-8D47-4CBB-885B-5694597FA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21568F4-D516-4E12-9DAE-D54529999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C1EA7C4-B126-4496-8D22-C45E25521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21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73885A-1B0B-48EA-98E5-AE0222C40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C31D9A6-2398-42E8-98BD-864D258ED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BCB100A-A3D4-40A7-BA9D-74D4759392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4FF476B-D5E6-465D-B9BF-96C8A7D1FA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A38097C-C0B3-4490-B0FB-34378E70CA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B01B028-0131-4FBE-8ADE-02102B994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02C4002-0249-4446-AA35-E3CEDFF5B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6DDAAE9-6479-4B8E-A994-28B5A9C86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610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6C9B8A-774B-4AE0-A4DF-BFA6C8871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D5A223D-379B-4F46-AAEB-880719A4C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80C6F8D-2D1C-4EA0-B5FE-A0BAED775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075C787-0611-4E35-8E3E-E0C71BA18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705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86FDE5F-D2C2-4AE1-9959-39A04A741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D4E45CF-9B44-4F82-A145-4D760BD56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C1550D4-65DF-49AE-9AD7-AFA742034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121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53D0BD-5513-4EB7-B0AE-EE8EDCCEA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CED6B3-B2F0-4D87-90FE-8244FAF25C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FB36628-9A86-40BD-8D61-839EA0039B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7B148F7-80F7-4F48-AEFB-977757692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3D7E2EE-2943-4665-B49D-51C98F586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1928136-137F-4E3D-9C0F-DDD7B5F25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978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04712D-D9AE-44DA-A9AA-948EA69E5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001C595-E395-4B14-80E0-41E2B65F73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0C8A957-4017-40AC-8864-AAB57864D1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D591BA5-21EA-4614-9002-A2FA84F25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C88A94D-DD90-42AA-B9EE-2B5FA3531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A33B376-6EE9-486E-9416-9DF170ECA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911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7B458B-C43E-41CE-AD65-77A3C14A4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818D89B-C28F-4DC2-8BC7-DC9C0ECCC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0DC3A5C-8FE9-4E6D-89CD-4B95549997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D524F3C-982F-4F21-8739-3C2AAED439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36A7BF-6454-4E57-82D8-A268DE5267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58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C80DA2-2E94-4FBA-BAA0-9D1CF49BBB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smtClean="0"/>
              <a:t> </a:t>
            </a:r>
            <a:r>
              <a:rPr lang="ru-RU" sz="6000" dirty="0"/>
              <a:t/>
            </a:r>
            <a:br>
              <a:rPr lang="ru-RU" sz="6000" dirty="0"/>
            </a:br>
            <a:r>
              <a:rPr lang="ru-RU" sz="6000" b="1" dirty="0"/>
              <a:t>Человек </a:t>
            </a:r>
            <a:r>
              <a:rPr lang="ru-RU" sz="6000" b="1" dirty="0" smtClean="0"/>
              <a:t>работающий</a:t>
            </a:r>
            <a:br>
              <a:rPr lang="ru-RU" sz="6000" b="1" dirty="0" smtClean="0"/>
            </a:br>
            <a:r>
              <a:rPr lang="en-US" sz="6000" dirty="0" smtClean="0"/>
              <a:t> Homo </a:t>
            </a:r>
            <a:r>
              <a:rPr lang="en-US" sz="6000" dirty="0" err="1" smtClean="0"/>
              <a:t>ergaster</a:t>
            </a:r>
            <a:endParaRPr lang="ru-RU" sz="6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8E94DC8-EF12-4B59-928B-50848C1EC8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28000" y="4869160"/>
            <a:ext cx="6400800" cy="1752600"/>
          </a:xfrm>
        </p:spPr>
        <p:txBody>
          <a:bodyPr>
            <a:normAutofit/>
          </a:bodyPr>
          <a:lstStyle/>
          <a:p>
            <a:pPr algn="r"/>
            <a:endParaRPr lang="ru-RU" dirty="0"/>
          </a:p>
          <a:p>
            <a:pPr algn="r"/>
            <a:endParaRPr lang="ru-RU" dirty="0"/>
          </a:p>
          <a:p>
            <a:pPr algn="r"/>
            <a:r>
              <a:rPr lang="ru-RU" sz="2800" dirty="0" smtClean="0"/>
              <a:t>Выполнила Урюпина </a:t>
            </a:r>
            <a:r>
              <a:rPr lang="ru-RU" sz="2800" dirty="0"/>
              <a:t>Полина ,9 Б</a:t>
            </a:r>
          </a:p>
        </p:txBody>
      </p:sp>
    </p:spTree>
    <p:extLst>
      <p:ext uri="{BB962C8B-B14F-4D97-AF65-F5344CB8AC3E}">
        <p14:creationId xmlns:p14="http://schemas.microsoft.com/office/powerpoint/2010/main" val="152467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6A323E7-99A4-44B7-B5AD-556B3B061A9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18" r="18418"/>
          <a:stretch>
            <a:fillRect/>
          </a:stretch>
        </p:blipFill>
        <p:spPr>
          <a:xfrm>
            <a:off x="395536" y="30824"/>
            <a:ext cx="5400600" cy="6134480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BB15302F-D9D3-4C4D-ADE4-0C244F417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68144" y="30824"/>
            <a:ext cx="2880320" cy="6423751"/>
          </a:xfrm>
        </p:spPr>
        <p:txBody>
          <a:bodyPr>
            <a:noAutofit/>
          </a:bodyPr>
          <a:lstStyle/>
          <a:p>
            <a:r>
              <a:rPr lang="ru-RU" sz="2800" b="1" dirty="0"/>
              <a:t>Человек работающий (</a:t>
            </a:r>
            <a:r>
              <a:rPr lang="en-US" sz="2800" b="1" dirty="0"/>
              <a:t>Homo ergaster</a:t>
            </a:r>
            <a:r>
              <a:rPr lang="ru-RU" sz="2800" b="1" dirty="0"/>
              <a:t>) -ранние массивные гоминиды , не принадлежащие к австралопитекам и несущие почти полный комплекс признаков архантропов. Существовал 1,8-1,5 миллиона лет назад. </a:t>
            </a:r>
          </a:p>
        </p:txBody>
      </p:sp>
    </p:spTree>
    <p:extLst>
      <p:ext uri="{BB962C8B-B14F-4D97-AF65-F5344CB8AC3E}">
        <p14:creationId xmlns:p14="http://schemas.microsoft.com/office/powerpoint/2010/main" val="413355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1E2B0E6-7B33-4A67-915F-29029E69D96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3" r="10423"/>
          <a:stretch>
            <a:fillRect/>
          </a:stretch>
        </p:blipFill>
        <p:spPr>
          <a:xfrm>
            <a:off x="0" y="116632"/>
            <a:ext cx="5688632" cy="6336704"/>
          </a:xfr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0F2971E-FC66-4EEC-90D4-10230219DA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 rot="10800000" flipV="1">
            <a:off x="5868144" y="0"/>
            <a:ext cx="3275856" cy="6552728"/>
          </a:xfrm>
        </p:spPr>
        <p:txBody>
          <a:bodyPr>
            <a:normAutofit fontScale="97500"/>
          </a:bodyPr>
          <a:lstStyle/>
          <a:p>
            <a:r>
              <a:rPr lang="ru-RU" sz="2400" b="1" dirty="0"/>
              <a:t>Впервые останки </a:t>
            </a:r>
            <a:r>
              <a:rPr lang="ru-RU" sz="2400" b="1" dirty="0" err="1"/>
              <a:t>Homo</a:t>
            </a:r>
            <a:r>
              <a:rPr lang="ru-RU" sz="2400" b="1" dirty="0"/>
              <a:t> </a:t>
            </a:r>
            <a:r>
              <a:rPr lang="ru-RU" sz="2400" b="1" dirty="0" err="1"/>
              <a:t>ergaster</a:t>
            </a:r>
            <a:r>
              <a:rPr lang="ru-RU" sz="2400" b="1" dirty="0"/>
              <a:t> были найдены в 1971 году на восточном берегу озера </a:t>
            </a:r>
            <a:r>
              <a:rPr lang="ru-RU" sz="2400" b="1" dirty="0" err="1"/>
              <a:t>Туркана</a:t>
            </a:r>
            <a:r>
              <a:rPr lang="ru-RU" sz="2400" b="1" dirty="0"/>
              <a:t> в Кении</a:t>
            </a:r>
            <a:r>
              <a:rPr lang="en-US" sz="2400" b="1" dirty="0"/>
              <a:t> .</a:t>
            </a:r>
            <a:r>
              <a:rPr lang="ru-RU" sz="2400" b="1" dirty="0"/>
              <a:t> 1984 году на озере Рудольф в Кении был найден скелет подростка человека работающего. Судя по исследованиям скелета, подростку было 9-12 лет и жил он 1,6-1,5 миллионов лет назад.</a:t>
            </a:r>
            <a:r>
              <a:rPr lang="en-US" sz="2400" b="1" dirty="0"/>
              <a:t> </a:t>
            </a:r>
            <a:r>
              <a:rPr lang="ru-RU" sz="2400" b="1" dirty="0"/>
              <a:t>Эту находку назвали «Мальчик из </a:t>
            </a:r>
            <a:r>
              <a:rPr lang="ru-RU" sz="2400" b="1" dirty="0" err="1"/>
              <a:t>Турканы</a:t>
            </a:r>
            <a:r>
              <a:rPr lang="ru-RU" sz="2400" b="1" dirty="0"/>
              <a:t>» или «</a:t>
            </a:r>
            <a:r>
              <a:rPr lang="ru-RU" sz="2400" b="1" dirty="0" err="1"/>
              <a:t>Турканский</a:t>
            </a:r>
            <a:r>
              <a:rPr lang="ru-RU" sz="2400" b="1" dirty="0"/>
              <a:t> мальчик»</a:t>
            </a:r>
            <a:r>
              <a:rPr lang="en-US" sz="2400" b="1" dirty="0"/>
              <a:t>.</a:t>
            </a:r>
          </a:p>
          <a:p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446180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06261BE-685D-4DAB-89E3-7628EED4152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>
          <a:xfrm>
            <a:off x="1043608" y="51265"/>
            <a:ext cx="6840760" cy="4313839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21952DE4-5586-4030-B18D-09916608FF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6614" y="4293097"/>
            <a:ext cx="9108504" cy="252027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000" b="1" dirty="0"/>
              <a:t>Рост </a:t>
            </a:r>
            <a:r>
              <a:rPr lang="ru-RU" sz="2000" b="1" dirty="0" err="1"/>
              <a:t>турканского</a:t>
            </a:r>
            <a:r>
              <a:rPr lang="ru-RU" sz="2000" b="1" dirty="0"/>
              <a:t> мальчика составляет 1,6 м., а объём мозга — 900см³. </a:t>
            </a:r>
            <a:r>
              <a:rPr lang="ru-RU" sz="2000" b="1" dirty="0" smtClean="0"/>
              <a:t>Исследуя его </a:t>
            </a:r>
            <a:r>
              <a:rPr lang="ru-RU" sz="2000" b="1" dirty="0"/>
              <a:t>его череп учёные обнаружили, что у человека работающего увеличилась лобная доля мозга, которая отвечает за абстрактное мышление, а также за речь. Палеоантропологи предполагают, что уже 1,6 миллиона лет назад у предков людей могла появиться примитивная речь. Судя по зубам, человек работающий потреблял много мяса и  эффективно охотился на крупную и среднюю дичь. Также у них значительно увеличились размеры тела (1,7-1,8 м.) , что связанно  с переходом на животную пищу.</a:t>
            </a:r>
          </a:p>
        </p:txBody>
      </p:sp>
    </p:spTree>
    <p:extLst>
      <p:ext uri="{BB962C8B-B14F-4D97-AF65-F5344CB8AC3E}">
        <p14:creationId xmlns:p14="http://schemas.microsoft.com/office/powerpoint/2010/main" val="1174494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E78DFF0-5DED-470E-8F2E-6ADBCDE42C0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" r="1095"/>
          <a:stretch>
            <a:fillRect/>
          </a:stretch>
        </p:blipFill>
        <p:spPr>
          <a:xfrm>
            <a:off x="179512" y="188640"/>
            <a:ext cx="5040560" cy="6480719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44A97D95-D80F-47D6-A846-F7C90B20D8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292080" y="44624"/>
            <a:ext cx="3888432" cy="7245424"/>
          </a:xfrm>
        </p:spPr>
        <p:txBody>
          <a:bodyPr>
            <a:noAutofit/>
          </a:bodyPr>
          <a:lstStyle/>
          <a:p>
            <a:r>
              <a:rPr lang="ru-RU" sz="2800" b="1" dirty="0" err="1" smtClean="0"/>
              <a:t>Homo</a:t>
            </a:r>
            <a:r>
              <a:rPr lang="ru-RU" sz="2800" b="1" dirty="0" smtClean="0"/>
              <a:t> </a:t>
            </a:r>
            <a:r>
              <a:rPr lang="ru-RU" sz="2800" b="1" dirty="0" err="1"/>
              <a:t>ergaster</a:t>
            </a:r>
            <a:r>
              <a:rPr lang="ru-RU" sz="2800" b="1" dirty="0"/>
              <a:t> стал создавать обоюдоострые зубила, то есть обрабатывать камни более сложным способом, делая их острыми с двух сторон (</a:t>
            </a:r>
            <a:r>
              <a:rPr lang="ru-RU" sz="2800" b="1" dirty="0" err="1"/>
              <a:t>ашёлская</a:t>
            </a:r>
            <a:r>
              <a:rPr lang="ru-RU" sz="2800" b="1" dirty="0"/>
              <a:t> культура). По той причине, что этот вид научился обрабатывать камни более сложным образом, его и назвали «работающим». Также человеку работающему приписывают начало использования огня.</a:t>
            </a:r>
          </a:p>
        </p:txBody>
      </p:sp>
    </p:spTree>
    <p:extLst>
      <p:ext uri="{BB962C8B-B14F-4D97-AF65-F5344CB8AC3E}">
        <p14:creationId xmlns:p14="http://schemas.microsoft.com/office/powerpoint/2010/main" val="33923080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Источник информации</a:t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http://antropogenez.ru/species/21/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</TotalTime>
  <Words>248</Words>
  <Application>Microsoft Office PowerPoint</Application>
  <PresentationFormat>Экран (4:3)</PresentationFormat>
  <Paragraphs>9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  Человек работающий  Homo ergaster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 информации   http://antropogenez.ru/species/21/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 Человек работающий</dc:title>
  <dc:creator>Admin</dc:creator>
  <cp:lastModifiedBy>Biology</cp:lastModifiedBy>
  <cp:revision>10</cp:revision>
  <dcterms:created xsi:type="dcterms:W3CDTF">2019-03-02T19:43:51Z</dcterms:created>
  <dcterms:modified xsi:type="dcterms:W3CDTF">2019-03-04T06:23:10Z</dcterms:modified>
</cp:coreProperties>
</file>