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243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Основные направления эволюции человека. Современные открытия в </a:t>
            </a:r>
            <a:r>
              <a:rPr lang="ru-RU" b="1" dirty="0" smtClean="0"/>
              <a:t>антропологии.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4797152"/>
            <a:ext cx="6512768" cy="841648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332656"/>
            <a:ext cx="8568952" cy="626469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i="1" dirty="0" smtClean="0"/>
              <a:t>«Наши предки прошли длинный и удивительный путь развития. Они менялись сами и меняли окружающий мир. Некоторые группы попадали в эволюционные тупики и вымирали, но оставшиеся вновь заселяли планету. Они изобретали орудия, укрощали огонь, открывали континенты и творили первое искусство. Изучением всего этого занимается антропогенез – интереснейшая и стремительно развивающаяся научная дисциплина».</a:t>
            </a:r>
            <a:r>
              <a:rPr lang="ru-RU" i="1" dirty="0" smtClean="0"/>
              <a:t> </a:t>
            </a:r>
            <a:br>
              <a:rPr lang="ru-RU" i="1" dirty="0" smtClean="0"/>
            </a:br>
            <a:r>
              <a:rPr lang="ru-RU" i="1" dirty="0" smtClean="0"/>
              <a:t>– Научный редактор портала </a:t>
            </a:r>
            <a:r>
              <a:rPr lang="ru-RU" i="1" dirty="0" err="1" smtClean="0"/>
              <a:t>Антропогенез.ру</a:t>
            </a:r>
            <a:r>
              <a:rPr lang="ru-RU" i="1" dirty="0" smtClean="0"/>
              <a:t> – кандидат биологических наук, доцент кафедры Антропологии Биологического факультета МГУ им. Ломоносова Станислав </a:t>
            </a:r>
            <a:r>
              <a:rPr lang="ru-RU" i="1" dirty="0" err="1" smtClean="0"/>
              <a:t>Дробышевский</a:t>
            </a:r>
            <a:r>
              <a:rPr lang="ru-RU" i="1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ископаемые предки антропогенез .ру стара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0"/>
            <a:ext cx="4824536" cy="6551798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ево человека начало 20 в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65387"/>
            <a:ext cx="6624736" cy="658409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ево человека конец 20 век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4410" y="133350"/>
            <a:ext cx="7155180" cy="65913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ево человека начало 21 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1" y="458671"/>
            <a:ext cx="8088898" cy="606667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нтропогенез современная схем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332656"/>
            <a:ext cx="7026066" cy="61308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 ИНФОРМАЦИИ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http://antropogenez.ru/catalog-hominids/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76</Words>
  <Application>Microsoft Office PowerPoint</Application>
  <PresentationFormat>Экран (4:3)</PresentationFormat>
  <Paragraphs>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Основные направления эволюции человека. Современные открытия в антропологии.</vt:lpstr>
      <vt:lpstr>Слайд 2</vt:lpstr>
      <vt:lpstr>Слайд 3</vt:lpstr>
      <vt:lpstr>Слайд 4</vt:lpstr>
      <vt:lpstr>Слайд 5</vt:lpstr>
      <vt:lpstr>Слайд 6</vt:lpstr>
      <vt:lpstr>Слайд 7</vt:lpstr>
      <vt:lpstr>ИСТОЧНИК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направления эволюции человека. Современные открытия в антропологии.</dc:title>
  <dc:creator>Хозяин</dc:creator>
  <cp:lastModifiedBy>Samsung</cp:lastModifiedBy>
  <cp:revision>3</cp:revision>
  <dcterms:created xsi:type="dcterms:W3CDTF">2019-03-03T17:03:37Z</dcterms:created>
  <dcterms:modified xsi:type="dcterms:W3CDTF">2019-03-03T17:12:53Z</dcterms:modified>
</cp:coreProperties>
</file>