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9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8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FAE8EE-05AE-4E01-ABA2-7D485D2B5893}" type="datetimeFigureOut">
              <a:rPr lang="ru-RU" smtClean="0"/>
              <a:t>27.09.2018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BACF00-EDD2-4349-B279-DB29448C8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755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BACF00-EDD2-4349-B279-DB29448C8323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666C-12B4-40A6-A2CC-6BBC3D05F175}" type="datetimeFigureOut">
              <a:rPr lang="ru-RU" smtClean="0"/>
              <a:t>27.09.2018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BE133-E643-4E3D-9A6E-2CD14E932E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666C-12B4-40A6-A2CC-6BBC3D05F175}" type="datetimeFigureOut">
              <a:rPr lang="ru-RU" smtClean="0"/>
              <a:t>27.09.2018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BE133-E643-4E3D-9A6E-2CD14E932E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666C-12B4-40A6-A2CC-6BBC3D05F175}" type="datetimeFigureOut">
              <a:rPr lang="ru-RU" smtClean="0"/>
              <a:t>27.09.2018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BE133-E643-4E3D-9A6E-2CD14E932E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666C-12B4-40A6-A2CC-6BBC3D05F175}" type="datetimeFigureOut">
              <a:rPr lang="ru-RU" smtClean="0"/>
              <a:t>27.09.2018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BE133-E643-4E3D-9A6E-2CD14E932E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666C-12B4-40A6-A2CC-6BBC3D05F175}" type="datetimeFigureOut">
              <a:rPr lang="ru-RU" smtClean="0"/>
              <a:t>27.09.2018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BE133-E643-4E3D-9A6E-2CD14E932E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666C-12B4-40A6-A2CC-6BBC3D05F175}" type="datetimeFigureOut">
              <a:rPr lang="ru-RU" smtClean="0"/>
              <a:t>27.09.2018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BE133-E643-4E3D-9A6E-2CD14E932E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666C-12B4-40A6-A2CC-6BBC3D05F175}" type="datetimeFigureOut">
              <a:rPr lang="ru-RU" smtClean="0"/>
              <a:t>27.09.2018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BE133-E643-4E3D-9A6E-2CD14E932E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666C-12B4-40A6-A2CC-6BBC3D05F175}" type="datetimeFigureOut">
              <a:rPr lang="ru-RU" smtClean="0"/>
              <a:t>27.09.2018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BE133-E643-4E3D-9A6E-2CD14E932E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666C-12B4-40A6-A2CC-6BBC3D05F175}" type="datetimeFigureOut">
              <a:rPr lang="ru-RU" smtClean="0"/>
              <a:t>27.09.2018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BE133-E643-4E3D-9A6E-2CD14E932E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666C-12B4-40A6-A2CC-6BBC3D05F175}" type="datetimeFigureOut">
              <a:rPr lang="ru-RU" smtClean="0"/>
              <a:t>27.09.2018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BE133-E643-4E3D-9A6E-2CD14E932E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A666C-12B4-40A6-A2CC-6BBC3D05F175}" type="datetimeFigureOut">
              <a:rPr lang="ru-RU" smtClean="0"/>
              <a:t>27.09.2018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BE133-E643-4E3D-9A6E-2CD14E932E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A666C-12B4-40A6-A2CC-6BBC3D05F175}" type="datetimeFigureOut">
              <a:rPr lang="ru-RU" smtClean="0"/>
              <a:t>27.09.2018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BE133-E643-4E3D-9A6E-2CD14E932E7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786322"/>
            <a:ext cx="6400800" cy="1928826"/>
          </a:xfrm>
        </p:spPr>
        <p:txBody>
          <a:bodyPr>
            <a:normAutofit/>
          </a:bodyPr>
          <a:lstStyle/>
          <a:p>
            <a:r>
              <a:rPr lang="ru-RU" sz="2000" i="1" dirty="0" smtClean="0">
                <a:solidFill>
                  <a:schemeClr val="tx1"/>
                </a:solidFill>
                <a:latin typeface="Arial Black" pitchFamily="34" charset="0"/>
              </a:rPr>
              <a:t>7 сентября (26 августа) 1812 года, в 125 километрах от Москвы, состоялось Бородинское сражение.</a:t>
            </a:r>
          </a:p>
          <a:p>
            <a:r>
              <a:rPr lang="ru-RU" sz="2000" i="1" dirty="0" smtClean="0">
                <a:solidFill>
                  <a:schemeClr val="tx1"/>
                </a:solidFill>
                <a:latin typeface="Arial Black" pitchFamily="34" charset="0"/>
              </a:rPr>
              <a:t>В этом году отмечается </a:t>
            </a:r>
            <a:r>
              <a:rPr lang="ru-RU" sz="2000" i="1" dirty="0" smtClean="0">
                <a:solidFill>
                  <a:schemeClr val="tx1"/>
                </a:solidFill>
                <a:latin typeface="Arial Black" pitchFamily="34" charset="0"/>
              </a:rPr>
              <a:t>206-я </a:t>
            </a:r>
            <a:r>
              <a:rPr lang="ru-RU" sz="2000" i="1" dirty="0" smtClean="0">
                <a:solidFill>
                  <a:schemeClr val="tx1"/>
                </a:solidFill>
                <a:latin typeface="Arial Black" pitchFamily="34" charset="0"/>
              </a:rPr>
              <a:t>годовщина этого героического события.</a:t>
            </a:r>
          </a:p>
          <a:p>
            <a:endParaRPr lang="ru-RU" sz="2000" i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26" name="AutoShape 2" descr="Картинки по запрос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3" y="214290"/>
            <a:ext cx="8847002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70"/>
    </mc:Choice>
    <mc:Fallback xmlns="">
      <p:transition spd="slow" advTm="2107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500702"/>
            <a:ext cx="8229600" cy="1214446"/>
          </a:xfrm>
        </p:spPr>
        <p:txBody>
          <a:bodyPr>
            <a:normAutofit fontScale="70000" lnSpcReduction="20000"/>
          </a:bodyPr>
          <a:lstStyle/>
          <a:p>
            <a:r>
              <a:rPr lang="ru-RU" i="1" dirty="0" smtClean="0">
                <a:latin typeface="Arial Black" pitchFamily="34" charset="0"/>
              </a:rPr>
              <a:t>Битва при Бородино - самое кровопролитное в истории однодневное сражение. С обеих сторон в нем принимали участие более 260 тысяч человек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098" name="Picture 2" descr="Картинки по запрос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643998" cy="507209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47"/>
    </mc:Choice>
    <mc:Fallback xmlns="">
      <p:transition spd="slow" advTm="20147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643578"/>
            <a:ext cx="8229600" cy="1071570"/>
          </a:xfrm>
        </p:spPr>
        <p:txBody>
          <a:bodyPr>
            <a:normAutofit/>
          </a:bodyPr>
          <a:lstStyle/>
          <a:p>
            <a:r>
              <a:rPr lang="ru-RU" sz="2000" i="1" dirty="0" smtClean="0">
                <a:latin typeface="Arial Black" pitchFamily="34" charset="0"/>
              </a:rPr>
              <a:t>Русские войска покрыли себя неувядаемой славой.</a:t>
            </a:r>
          </a:p>
          <a:p>
            <a:r>
              <a:rPr lang="ru-RU" sz="2000" i="1" dirty="0" smtClean="0">
                <a:latin typeface="Arial Black" pitchFamily="34" charset="0"/>
              </a:rPr>
              <a:t>8 сентября стал днем Воинской Славы</a:t>
            </a:r>
            <a:endParaRPr lang="ru-RU" sz="2000" i="1" dirty="0">
              <a:latin typeface="Arial Black" pitchFamily="34" charset="0"/>
            </a:endParaRPr>
          </a:p>
        </p:txBody>
      </p:sp>
      <p:pic>
        <p:nvPicPr>
          <p:cNvPr id="15362" name="Picture 2" descr="Картинки по запрос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42852"/>
            <a:ext cx="8286808" cy="542928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172"/>
    </mc:Choice>
    <mc:Fallback xmlns="">
      <p:transition spd="slow" advTm="23172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66</Words>
  <Application>Microsoft Office PowerPoint</Application>
  <PresentationFormat>Экран (4:3)</PresentationFormat>
  <Paragraphs>6</Paragraphs>
  <Slides>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Company>FML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ВИЮ</dc:creator>
  <cp:lastModifiedBy>Пользователь</cp:lastModifiedBy>
  <cp:revision>14</cp:revision>
  <dcterms:created xsi:type="dcterms:W3CDTF">2017-09-07T13:50:35Z</dcterms:created>
  <dcterms:modified xsi:type="dcterms:W3CDTF">2018-09-27T10:35:28Z</dcterms:modified>
</cp:coreProperties>
</file>