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610AE-1F0E-41EE-B761-3C716D97003E}" type="datetimeFigureOut">
              <a:rPr lang="ru-RU" smtClean="0"/>
              <a:t>12.04.2019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41E7B-D5F4-4796-AC15-9F5B3E39B6D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Documents and Settings\ВИЮ\Рабочий стол\день-космонавтики-768x7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4736" y="-18264"/>
            <a:ext cx="6876288" cy="6876288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1"/>
    </mc:Choice>
    <mc:Fallback>
      <p:transition spd="slow" advTm="2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motors.azgaz.ru/upload/iblock/fef/fef5ed1455a36b3db72dcb67b2a0b4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0"/>
            <a:ext cx="5073650" cy="6858000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95"/>
    </mc:Choice>
    <mc:Fallback>
      <p:transition spd="slow" advTm="16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https://www.culture.ru/storage/images/3f22e6bff27ce2562e68ecaff94126ec/798a9dfb144be11927fdaaf826474fa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 descr="C:\Documents and Settings\ВИЮ\Рабочий стол\798a9dfb144be11927fdaaf826474fa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9144000" cy="5238690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29"/>
    </mc:Choice>
    <mc:Fallback>
      <p:transition spd="slow" advTm="17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46" name="AutoShape 2" descr="https://sochistream.ru/wp-content/uploads/2018/04/1460379247_5423523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Documents and Settings\ВИЮ\Рабочий стол\1460379247_5423523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19"/>
    </mc:Choice>
    <mc:Fallback>
      <p:transition spd="slow" advTm="17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1" name="Picture 1" descr="C:\Documents and Settings\ВИЮ\Рабочий стол\spa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072594" cy="6858000"/>
          </a:xfrm>
          <a:prstGeom prst="rect">
            <a:avLst/>
          </a:prstGeom>
          <a:noFill/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33"/>
    </mc:Choice>
    <mc:Fallback>
      <p:transition spd="slow" advTm="22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0</Words>
  <Application>Microsoft Office PowerPoint</Application>
  <PresentationFormat>Экран (4:3)</PresentationFormat>
  <Paragraphs>0</Paragraphs>
  <Slides>5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10</cp:revision>
  <dcterms:created xsi:type="dcterms:W3CDTF">2019-04-12T05:07:30Z</dcterms:created>
  <dcterms:modified xsi:type="dcterms:W3CDTF">2019-04-12T11:24:29Z</dcterms:modified>
</cp:coreProperties>
</file>