
<file path=[Content_Types].xml><?xml version="1.0" encoding="utf-8"?>
<Types xmlns="http://schemas.openxmlformats.org/package/2006/content-types">
  <Default Extension="mp3" ContentType="audio/unknown"/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2" r:id="rId2"/>
    <p:sldId id="256" r:id="rId3"/>
    <p:sldId id="257" r:id="rId4"/>
    <p:sldId id="258" r:id="rId5"/>
    <p:sldId id="260" r:id="rId6"/>
    <p:sldId id="261" r:id="rId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kiosk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0293" autoAdjust="0"/>
    <p:restoredTop sz="94660"/>
  </p:normalViewPr>
  <p:slideViewPr>
    <p:cSldViewPr snapToGrid="0">
      <p:cViewPr>
        <p:scale>
          <a:sx n="100" d="100"/>
          <a:sy n="100" d="100"/>
        </p:scale>
        <p:origin x="-48" y="20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8E428A-5FD4-49FD-AF80-0BBA662C5A80}" type="datetimeFigureOut">
              <a:rPr lang="ru-RU" smtClean="0"/>
              <a:pPr/>
              <a:t>29.12.2018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8A394F-4F2C-4EE9-A990-1C9E8459C71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0881424"/>
      </p:ext>
    </p:extLst>
  </p:cSld>
  <p:clrMapOvr>
    <a:masterClrMapping/>
  </p:clrMapOvr>
  <p:transition spd="slow" advTm="10000">
    <p:wip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8E428A-5FD4-49FD-AF80-0BBA662C5A80}" type="datetimeFigureOut">
              <a:rPr lang="ru-RU" smtClean="0"/>
              <a:pPr/>
              <a:t>29.12.2018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8A394F-4F2C-4EE9-A990-1C9E8459C71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858761"/>
      </p:ext>
    </p:extLst>
  </p:cSld>
  <p:clrMapOvr>
    <a:masterClrMapping/>
  </p:clrMapOvr>
  <p:transition spd="slow" advTm="10000">
    <p:wip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8E428A-5FD4-49FD-AF80-0BBA662C5A80}" type="datetimeFigureOut">
              <a:rPr lang="ru-RU" smtClean="0"/>
              <a:pPr/>
              <a:t>29.12.2018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8A394F-4F2C-4EE9-A990-1C9E8459C71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7696697"/>
      </p:ext>
    </p:extLst>
  </p:cSld>
  <p:clrMapOvr>
    <a:masterClrMapping/>
  </p:clrMapOvr>
  <p:transition spd="slow" advTm="10000">
    <p:wip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8E428A-5FD4-49FD-AF80-0BBA662C5A80}" type="datetimeFigureOut">
              <a:rPr lang="ru-RU" smtClean="0"/>
              <a:pPr/>
              <a:t>29.12.2018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8A394F-4F2C-4EE9-A990-1C9E8459C71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8530154"/>
      </p:ext>
    </p:extLst>
  </p:cSld>
  <p:clrMapOvr>
    <a:masterClrMapping/>
  </p:clrMapOvr>
  <p:transition spd="slow" advTm="10000">
    <p:wip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8E428A-5FD4-49FD-AF80-0BBA662C5A80}" type="datetimeFigureOut">
              <a:rPr lang="ru-RU" smtClean="0"/>
              <a:pPr/>
              <a:t>29.12.2018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8A394F-4F2C-4EE9-A990-1C9E8459C71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7642298"/>
      </p:ext>
    </p:extLst>
  </p:cSld>
  <p:clrMapOvr>
    <a:masterClrMapping/>
  </p:clrMapOvr>
  <p:transition spd="slow" advTm="10000">
    <p:wip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8E428A-5FD4-49FD-AF80-0BBA662C5A80}" type="datetimeFigureOut">
              <a:rPr lang="ru-RU" smtClean="0"/>
              <a:pPr/>
              <a:t>29.12.2018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8A394F-4F2C-4EE9-A990-1C9E8459C71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9526873"/>
      </p:ext>
    </p:extLst>
  </p:cSld>
  <p:clrMapOvr>
    <a:masterClrMapping/>
  </p:clrMapOvr>
  <p:transition spd="slow" advTm="10000">
    <p:wip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8E428A-5FD4-49FD-AF80-0BBA662C5A80}" type="datetimeFigureOut">
              <a:rPr lang="ru-RU" smtClean="0"/>
              <a:pPr/>
              <a:t>29.12.2018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8A394F-4F2C-4EE9-A990-1C9E8459C71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8902077"/>
      </p:ext>
    </p:extLst>
  </p:cSld>
  <p:clrMapOvr>
    <a:masterClrMapping/>
  </p:clrMapOvr>
  <p:transition spd="slow" advTm="10000">
    <p:wip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8E428A-5FD4-49FD-AF80-0BBA662C5A80}" type="datetimeFigureOut">
              <a:rPr lang="ru-RU" smtClean="0"/>
              <a:pPr/>
              <a:t>29.12.2018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8A394F-4F2C-4EE9-A990-1C9E8459C71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0131863"/>
      </p:ext>
    </p:extLst>
  </p:cSld>
  <p:clrMapOvr>
    <a:masterClrMapping/>
  </p:clrMapOvr>
  <p:transition spd="slow" advTm="10000">
    <p:wip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8E428A-5FD4-49FD-AF80-0BBA662C5A80}" type="datetimeFigureOut">
              <a:rPr lang="ru-RU" smtClean="0"/>
              <a:pPr/>
              <a:t>29.12.2018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8A394F-4F2C-4EE9-A990-1C9E8459C71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8059519"/>
      </p:ext>
    </p:extLst>
  </p:cSld>
  <p:clrMapOvr>
    <a:masterClrMapping/>
  </p:clrMapOvr>
  <p:transition spd="slow" advTm="10000">
    <p:wip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8E428A-5FD4-49FD-AF80-0BBA662C5A80}" type="datetimeFigureOut">
              <a:rPr lang="ru-RU" smtClean="0"/>
              <a:pPr/>
              <a:t>29.12.2018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8A394F-4F2C-4EE9-A990-1C9E8459C71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8778583"/>
      </p:ext>
    </p:extLst>
  </p:cSld>
  <p:clrMapOvr>
    <a:masterClrMapping/>
  </p:clrMapOvr>
  <p:transition spd="slow" advTm="10000">
    <p:wip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8E428A-5FD4-49FD-AF80-0BBA662C5A80}" type="datetimeFigureOut">
              <a:rPr lang="ru-RU" smtClean="0"/>
              <a:pPr/>
              <a:t>29.12.2018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8A394F-4F2C-4EE9-A990-1C9E8459C71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5130231"/>
      </p:ext>
    </p:extLst>
  </p:cSld>
  <p:clrMapOvr>
    <a:masterClrMapping/>
  </p:clrMapOvr>
  <p:transition spd="slow" advTm="10000">
    <p:wip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8E428A-5FD4-49FD-AF80-0BBA662C5A80}" type="datetimeFigureOut">
              <a:rPr lang="ru-RU" smtClean="0"/>
              <a:pPr/>
              <a:t>29.12.2018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8A394F-4F2C-4EE9-A990-1C9E8459C71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98850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 advTm="10000">
    <p:wipe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Картинки по запросу новогодние картинк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96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2015139" y="4063991"/>
            <a:ext cx="8161722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ru-RU" sz="8800" b="1" cap="none" spc="0" dirty="0" smtClean="0">
                <a:ln/>
                <a:solidFill>
                  <a:schemeClr val="accent4"/>
                </a:solidFill>
                <a:effectLst/>
              </a:rPr>
              <a:t>С Новым Годом!</a:t>
            </a:r>
            <a:endParaRPr lang="ru-RU" sz="8800" b="1" cap="none" spc="0" dirty="0">
              <a:ln/>
              <a:solidFill>
                <a:schemeClr val="accent4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385717595"/>
      </p:ext>
    </p:extLst>
  </p:cSld>
  <p:clrMapOvr>
    <a:masterClrMapping/>
  </p:clrMapOvr>
  <p:transition spd="slow" advTm="1566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novogodnyaya-fonovaya--fon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 cstate="print"/>
          <a:stretch>
            <a:fillRect/>
          </a:stretch>
        </p:blipFill>
        <p:spPr>
          <a:xfrm>
            <a:off x="10744200" y="400050"/>
            <a:ext cx="609600" cy="6096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8926" y="-2133601"/>
            <a:ext cx="12393166" cy="935615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6" name="Прямоугольник 5"/>
          <p:cNvSpPr/>
          <p:nvPr/>
        </p:nvSpPr>
        <p:spPr>
          <a:xfrm>
            <a:off x="940914" y="2805410"/>
            <a:ext cx="10729284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7200" b="1" dirty="0" smtClean="0">
                <a:ln w="38100">
                  <a:solidFill>
                    <a:schemeClr val="tx1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Удачи в следующем году! </a:t>
            </a:r>
            <a:endParaRPr lang="ru-RU" sz="7200" b="1" dirty="0">
              <a:ln w="38100">
                <a:solidFill>
                  <a:schemeClr val="tx1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1745761"/>
      </p:ext>
    </p:extLst>
  </p:cSld>
  <p:clrMapOvr>
    <a:masterClrMapping/>
  </p:clrMapOvr>
  <p:transition spd="slow" advTm="19942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>
                <p:cTn id="12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6" grpId="0"/>
    </p:bldLst>
  </p:timing>
  <p:extLst mod="1">
    <p:ext uri="{E180D4A7-C9FB-4DFB-919C-405C955672EB}">
      <p14:showEvtLst xmlns:p14="http://schemas.microsoft.com/office/powerpoint/2010/main">
        <p14:playEvt time="0" objId="4"/>
      </p14:showEvtLst>
    </p:ext>
  </p:extLs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587" y="129579"/>
            <a:ext cx="11961638" cy="672842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" name="Прямоугольник 1"/>
          <p:cNvSpPr/>
          <p:nvPr/>
        </p:nvSpPr>
        <p:spPr>
          <a:xfrm>
            <a:off x="2363408" y="2557760"/>
            <a:ext cx="7323030" cy="286232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6000" b="1" dirty="0" smtClean="0">
                <a:ln w="28575">
                  <a:solidFill>
                    <a:schemeClr val="tx1"/>
                  </a:solidFill>
                </a:ln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Желаем вам новых</a:t>
            </a:r>
          </a:p>
          <a:p>
            <a:pPr algn="ctr"/>
            <a:r>
              <a:rPr lang="ru-RU" sz="6000" b="1" dirty="0" smtClean="0">
                <a:ln w="28575">
                  <a:solidFill>
                    <a:schemeClr val="tx1"/>
                  </a:solidFill>
                </a:ln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побед в олимпиадах </a:t>
            </a:r>
          </a:p>
          <a:p>
            <a:pPr algn="ctr"/>
            <a:r>
              <a:rPr lang="ru-RU" sz="6000" b="1" dirty="0" smtClean="0">
                <a:ln w="28575">
                  <a:solidFill>
                    <a:schemeClr val="tx1"/>
                  </a:solidFill>
                </a:ln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и успехов в учёбе! </a:t>
            </a:r>
            <a:endParaRPr lang="ru-RU" sz="6000" b="1" dirty="0">
              <a:ln w="28575">
                <a:solidFill>
                  <a:schemeClr val="tx1"/>
                </a:solidFill>
              </a:ln>
              <a:solidFill>
                <a:schemeClr val="accent4">
                  <a:lumMod val="60000"/>
                  <a:lumOff val="40000"/>
                </a:schemeClr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952865941"/>
      </p:ext>
    </p:extLst>
  </p:cSld>
  <p:clrMapOvr>
    <a:masterClrMapping/>
  </p:clrMapOvr>
  <p:transition spd="slow" advTm="16721"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71550" y="533429"/>
            <a:ext cx="14973299" cy="6858000"/>
          </a:xfrm>
        </p:spPr>
      </p:pic>
      <p:sp>
        <p:nvSpPr>
          <p:cNvPr id="5" name="TextBox 4"/>
          <p:cNvSpPr txBox="1"/>
          <p:nvPr/>
        </p:nvSpPr>
        <p:spPr>
          <a:xfrm>
            <a:off x="2714625" y="2400300"/>
            <a:ext cx="7610475" cy="3785652"/>
          </a:xfrm>
          <a:prstGeom prst="rect">
            <a:avLst/>
          </a:prstGeom>
          <a:noFill/>
          <a:effectLst>
            <a:outerShdw blurRad="50800" dist="38100" algn="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ctr"/>
            <a:r>
              <a:rPr lang="ru-RU" sz="60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Пусть в новом году вам сопутствует счастье!</a:t>
            </a:r>
            <a:endParaRPr lang="ru-RU" sz="6000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1996002"/>
      </p:ext>
    </p:extLst>
  </p:cSld>
  <p:clrMapOvr>
    <a:masterClrMapping/>
  </p:clrMapOvr>
  <p:transition spd="slow" advTm="16192"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Картинки по запросу новогодние картинк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35315" y="147935"/>
            <a:ext cx="11246027" cy="415498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8800" b="1" dirty="0" smtClean="0">
                <a:ln w="38100">
                  <a:solidFill>
                    <a:schemeClr val="tx1"/>
                  </a:solidFill>
                </a:ln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Хорошего настроения,</a:t>
            </a:r>
          </a:p>
          <a:p>
            <a:pPr algn="ctr"/>
            <a:r>
              <a:rPr lang="ru-RU" sz="8800" b="1" dirty="0" smtClean="0">
                <a:ln w="38100">
                  <a:solidFill>
                    <a:schemeClr val="tx1"/>
                  </a:solidFill>
                </a:ln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здоровья родным</a:t>
            </a:r>
          </a:p>
          <a:p>
            <a:pPr algn="ctr"/>
            <a:r>
              <a:rPr lang="ru-RU" sz="8800" b="1" dirty="0" smtClean="0">
                <a:ln w="38100">
                  <a:solidFill>
                    <a:schemeClr val="tx1"/>
                  </a:solidFill>
                </a:ln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и близким!</a:t>
            </a:r>
            <a:endParaRPr lang="ru-RU" sz="8800" b="1" dirty="0">
              <a:ln w="38100">
                <a:solidFill>
                  <a:schemeClr val="tx1"/>
                </a:solidFill>
              </a:ln>
              <a:solidFill>
                <a:schemeClr val="accent4">
                  <a:lumMod val="60000"/>
                  <a:lumOff val="40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253696295"/>
      </p:ext>
    </p:extLst>
  </p:cSld>
  <p:clrMapOvr>
    <a:masterClrMapping/>
  </p:clrMapOvr>
  <p:transition spd="slow" advTm="17403">
    <p:wip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Картинки по запросу новогодние картинк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312807" y="2967335"/>
            <a:ext cx="956640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28575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50000"/>
                    <a:lumOff val="50000"/>
                  </a:schemeClr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С Наступающим Новым Годом!</a:t>
            </a:r>
            <a:endParaRPr lang="ru-RU" sz="5400" b="1" dirty="0">
              <a:ln w="28575">
                <a:solidFill>
                  <a:schemeClr val="bg1"/>
                </a:solidFill>
                <a:prstDash val="solid"/>
              </a:ln>
              <a:solidFill>
                <a:schemeClr val="tx1">
                  <a:lumMod val="50000"/>
                  <a:lumOff val="50000"/>
                </a:schemeClr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224677363"/>
      </p:ext>
    </p:extLst>
  </p:cSld>
  <p:clrMapOvr>
    <a:masterClrMapping/>
  </p:clrMapOvr>
  <p:transition spd="slow" advTm="16630">
    <p:wip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1636</TotalTime>
  <Words>41</Words>
  <Application>Microsoft Office PowerPoint</Application>
  <PresentationFormat>Произвольный</PresentationFormat>
  <Paragraphs>10</Paragraphs>
  <Slides>6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Maxim</dc:creator>
  <cp:lastModifiedBy>Пользователь</cp:lastModifiedBy>
  <cp:revision>15</cp:revision>
  <dcterms:created xsi:type="dcterms:W3CDTF">2017-12-19T19:08:38Z</dcterms:created>
  <dcterms:modified xsi:type="dcterms:W3CDTF">2018-12-29T10:19:13Z</dcterms:modified>
</cp:coreProperties>
</file>