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5" r:id="rId2"/>
    <p:sldId id="263" r:id="rId3"/>
    <p:sldId id="257" r:id="rId4"/>
    <p:sldId id="259" r:id="rId5"/>
    <p:sldId id="256" r:id="rId6"/>
    <p:sldId id="266" r:id="rId7"/>
    <p:sldId id="262" r:id="rId8"/>
    <p:sldId id="264" r:id="rId9"/>
    <p:sldId id="258" r:id="rId10"/>
    <p:sldId id="260" r:id="rId11"/>
    <p:sldId id="261" r:id="rId12"/>
    <p:sldId id="265" r:id="rId13"/>
    <p:sldId id="269" r:id="rId14"/>
    <p:sldId id="267" r:id="rId15"/>
    <p:sldId id="268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C587-893B-4922-AA6F-8A5FDC6F13F5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7CE4D-C288-42BA-A5E7-3AF8EB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C587-893B-4922-AA6F-8A5FDC6F13F5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7CE4D-C288-42BA-A5E7-3AF8EB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C587-893B-4922-AA6F-8A5FDC6F13F5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7CE4D-C288-42BA-A5E7-3AF8EB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C587-893B-4922-AA6F-8A5FDC6F13F5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7CE4D-C288-42BA-A5E7-3AF8EB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C587-893B-4922-AA6F-8A5FDC6F13F5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7CE4D-C288-42BA-A5E7-3AF8EB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C587-893B-4922-AA6F-8A5FDC6F13F5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7CE4D-C288-42BA-A5E7-3AF8EB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C587-893B-4922-AA6F-8A5FDC6F13F5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7CE4D-C288-42BA-A5E7-3AF8EB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C587-893B-4922-AA6F-8A5FDC6F13F5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7CE4D-C288-42BA-A5E7-3AF8EB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C587-893B-4922-AA6F-8A5FDC6F13F5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7CE4D-C288-42BA-A5E7-3AF8EB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C587-893B-4922-AA6F-8A5FDC6F13F5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7CE4D-C288-42BA-A5E7-3AF8EB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C587-893B-4922-AA6F-8A5FDC6F13F5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7CE4D-C288-42BA-A5E7-3AF8EB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EC587-893B-4922-AA6F-8A5FDC6F13F5}" type="datetimeFigureOut">
              <a:rPr lang="ru-RU" smtClean="0"/>
              <a:pPr/>
              <a:t>22.12.2018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7CE4D-C288-42BA-A5E7-3AF8EB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0" y="2500313"/>
            <a:ext cx="8715375" cy="100012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60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Опасные явления зимой</a:t>
            </a:r>
            <a:endParaRPr lang="ru-RU" sz="6000" b="1" i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advTm="13331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6093296"/>
            <a:ext cx="8858312" cy="55041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Ближе 4-х метров к зданию не приближайся!</a:t>
            </a:r>
            <a:endParaRPr lang="ru-RU" sz="24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1266" name="AutoShape 2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4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6" name="AutoShape 1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8" name="Picture 1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594134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36"/>
    </mc:Choice>
    <mc:Fallback xmlns="">
      <p:transition spd="slow" advTm="1163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072206"/>
            <a:ext cx="8643998" cy="64294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Высокоточное оружие против пешеходов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42" name="Picture 2" descr="Картинки по запросу Сход снега с крыш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007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26"/>
    </mc:Choice>
    <mc:Fallback xmlns="">
      <p:transition spd="slow" advTm="11926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49280"/>
            <a:ext cx="8229600" cy="69443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Печальный результат</a:t>
            </a:r>
            <a:endParaRPr lang="ru-RU" sz="4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0482" name="AutoShape 2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Картинки по запросу Сход снега с крыш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586933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78"/>
    </mc:Choice>
    <mc:Fallback xmlns="">
      <p:transition spd="slow" advTm="11378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Картинки по запросу фото гололед на дорог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924">
        <p:fade/>
      </p:transition>
    </mc:Choice>
    <mc:Fallback xmlns="">
      <p:transition spd="med" advTm="1092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6021288"/>
            <a:ext cx="8531225" cy="64807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                          Зеркало трассы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8674" name="AutoShape 2" descr="Картинки по запросу фото гололед на дорог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Картинки по запросу фото гололед на дорог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8" name="Picture 6" descr="Картинки по запросу фото гололед на дорог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96" y="7937"/>
            <a:ext cx="9108504" cy="594134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31"/>
    </mc:Choice>
    <mc:Fallback xmlns="">
      <p:transition spd="slow" advTm="1103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29330"/>
            <a:ext cx="8229600" cy="9286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Будь предельно внимателен 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27650" name="AutoShape 2" descr="Картинки по запросу фото гололед на дорог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AutoShape 4" descr="Картинки по запросу фото гололед на дорог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4" name="Picture 6" descr="Картинки по запросу фото гололед на дорог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60391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86"/>
    </mc:Choice>
    <mc:Fallback xmlns="">
      <p:transition spd="slow" advTm="11486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Картинки по запросу фото гололед на дорог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624"/>
            <a:ext cx="9144000" cy="65276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93"/>
    </mc:Choice>
    <mc:Fallback xmlns="">
      <p:transition spd="slow" advTm="1119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49280"/>
            <a:ext cx="8229600" cy="62299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«Забыл поставить зимние когти!»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457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8578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52"/>
    </mc:Choice>
    <mc:Fallback xmlns="">
      <p:transition spd="slow" advTm="16452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4638"/>
            <a:ext cx="4929222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00768"/>
            <a:ext cx="8229600" cy="71438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«Горячая пора» для травматологов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1746" name="AutoShape 2" descr="Картинки по запросу фото гололед на дорог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Картинки по запросу фото гололед на дорог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Картинки по запросу фото гололед на дорог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2" name="AutoShape 8" descr="Картинки по запросу фото гололед на дорог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4" name="AutoShape 10" descr="Картинки по запросу фото гололед на дорог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6" name="Picture 1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0"/>
            <a:ext cx="7200800" cy="60212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69"/>
    </mc:Choice>
    <mc:Fallback xmlns="">
      <p:transition spd="slow" advTm="11369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5857892"/>
            <a:ext cx="8858312" cy="78581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Не нужно думать что ты- Джеки Чан !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0722" name="Picture 2" descr="Картинки по запросу фото гололед на дорог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94"/>
    </mc:Choice>
    <mc:Fallback xmlns="">
      <p:transition spd="slow" advTm="1159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2530" name="AutoShape 2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Картинки по запросу Сход снега с крыш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37"/>
    </mc:Choice>
    <mc:Fallback xmlns="">
      <p:transition spd="slow" advTm="12037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72140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 Прогулки на проезжей части дороги недопустимы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!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29698" name="Picture 2" descr="Картинки по запросу фото гололед на дорог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2257" cy="56435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43"/>
    </mc:Choice>
    <mc:Fallback xmlns="">
      <p:transition spd="slow" advTm="1354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256"/>
            <a:ext cx="8115328" cy="5715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83958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Угрожающий «козырек»</a:t>
            </a:r>
            <a:endParaRPr lang="ru-RU" sz="44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4338" name="AutoShape 2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2" name="AutoShape 6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Картинки по запросу Сход снега с крыш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550929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36"/>
    </mc:Choice>
    <mc:Fallback xmlns="">
      <p:transition spd="slow" advTm="13936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857496"/>
            <a:ext cx="5500726" cy="121444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500702"/>
            <a:ext cx="8186766" cy="107157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Началось !</a:t>
            </a:r>
            <a:endParaRPr lang="ru-RU" sz="6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2290" name="Picture 2" descr="Картинки по запросу Сход снега с крыш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96" y="0"/>
            <a:ext cx="9108504" cy="56612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86"/>
    </mc:Choice>
    <mc:Fallback xmlns="">
      <p:transition spd="slow" advTm="1098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877272"/>
            <a:ext cx="7772400" cy="79208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Сход снега с крыши здания</a:t>
            </a:r>
            <a:endParaRPr lang="ru-RU" sz="3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624"/>
            <a:ext cx="9144000" cy="583264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18"/>
    </mc:Choice>
    <mc:Fallback xmlns="">
      <p:transition spd="slow" advTm="1061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093296"/>
            <a:ext cx="9144000" cy="764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Снежная Ниагара. Шансов уцелеть - мало.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9458" name="Picture 2" descr="Картинки по запросу Сход снега с крыш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4928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58"/>
    </mc:Choice>
    <mc:Fallback xmlns="">
      <p:transition spd="slow" advTm="1205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877272"/>
            <a:ext cx="8229600" cy="7200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6600" b="1" dirty="0" smtClean="0">
                <a:solidFill>
                  <a:srgbClr val="FF0000"/>
                </a:solidFill>
              </a:rPr>
              <a:t>F=m</a:t>
            </a:r>
            <a:r>
              <a:rPr lang="ru-RU" sz="6600" b="1" dirty="0" smtClean="0">
                <a:solidFill>
                  <a:srgbClr val="FF0000"/>
                </a:solidFill>
              </a:rPr>
              <a:t>а  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23554" name="AutoShape 2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AutoShape 14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8" name="AutoShape 16" descr="Картинки по запросу Сход снега с крыш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70" name="AutoShape 1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72" name="AutoShape 20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74" name="Picture 22" descr="Картинки по запросу Сход снега с крыш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937"/>
            <a:ext cx="9144000" cy="586933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14"/>
    </mc:Choice>
    <mc:Fallback xmlns="">
      <p:transition spd="slow" advTm="11414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Картинки по запросу Сход снега с крыш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58312" cy="65008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658">
        <p:fade/>
      </p:transition>
    </mc:Choice>
    <mc:Fallback xmlns="">
      <p:transition spd="med" advTm="865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3429000"/>
            <a:ext cx="5072098" cy="92869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49280"/>
            <a:ext cx="8229600" cy="79208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Смертельная красота</a:t>
            </a:r>
            <a:endParaRPr lang="ru-RU" sz="44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3314" name="Picture 2" descr="Картинки по запросу Сход снега с крыш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624"/>
            <a:ext cx="9144000" cy="597666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89"/>
    </mc:Choice>
    <mc:Fallback xmlns="">
      <p:transition spd="slow" advTm="11689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569</TotalTime>
  <Words>75</Words>
  <Application>Microsoft Office PowerPoint</Application>
  <PresentationFormat>Экран (4:3)</PresentationFormat>
  <Paragraphs>16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Сход снега с крыши здания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FML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ВИЮ</dc:creator>
  <cp:lastModifiedBy>Пользователь</cp:lastModifiedBy>
  <cp:revision>108</cp:revision>
  <dcterms:created xsi:type="dcterms:W3CDTF">2017-11-04T09:05:33Z</dcterms:created>
  <dcterms:modified xsi:type="dcterms:W3CDTF">2018-12-22T06:51:21Z</dcterms:modified>
</cp:coreProperties>
</file>