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3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AF7C-7AE5-4863-9259-CEA3FBB73CDA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C90E3-60F9-4C81-8164-5535D6575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7144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Парад на Красной Площади 7 ноября 1941 года, посвященный 24-й годовщине Великой Октябрьской социалистической революции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9458" name="Picture 2" descr="Картинки по запросу парад на красной площади 7 ноября 1941 года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858312" cy="51435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88"/>
    </mc:Choice>
    <mc:Fallback>
      <p:transition spd="slow" advTm="1508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86454"/>
            <a:ext cx="8858280" cy="92869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Парад 7 ноября 1941 года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122" name="AutoShape 2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0" name="Picture 10" descr="Картинки по запросу парад на красной площади 7 ноября 1941 года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0067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96"/>
    </mc:Choice>
    <mc:Fallback>
      <p:transition spd="slow" advTm="1139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107154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7 ноября 1941 года. Мимо стен мавзолея В.И.Ленина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434" name="AutoShape 2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2" name="AutoShape 10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4" name="Picture 1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858312" cy="57150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31"/>
    </mc:Choice>
    <mc:Fallback>
      <p:transition spd="slow" advTm="1213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107157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7 ноября 1941 года.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Защитники Москвы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34"/>
    </mc:Choice>
    <mc:Fallback>
      <p:transition spd="slow" advTm="1203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100013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7 ноября 1941 года.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Московское ополчение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Картинки по запросу парад на красной площади 7 ноября 1941 года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3402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69"/>
    </mc:Choice>
    <mc:Fallback>
      <p:transition spd="slow" advTm="1216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142876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Парад 7 ноября 1941 года.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Танки Т-34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Картинки по запросу парад на красной площади 7 ноября 1941 года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46434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74"/>
    </mc:Choice>
    <mc:Fallback>
      <p:transition spd="slow" advTm="1257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57826"/>
            <a:ext cx="8229600" cy="135732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Парад 7 ноября 1941 года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танки Т-28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214290"/>
            <a:ext cx="9144000" cy="521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26"/>
    </mc:Choice>
    <mc:Fallback>
      <p:transition spd="slow" advTm="1302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107157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7 ноября 1941 года.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 Красной Площади - на фронт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0482" name="AutoShape 2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Картинки по запросу парад на красной площади 7 ноября 1941 год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8" name="Picture 8" descr="Картинки по запросу парад на красной площади 7 ноября 1941 года фото"/>
          <p:cNvPicPr preferRelativeResize="0">
            <a:picLocks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6604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57"/>
    </mc:Choice>
    <mc:Fallback>
      <p:transition spd="slow" advTm="1765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75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22</cp:revision>
  <dcterms:created xsi:type="dcterms:W3CDTF">2017-11-07T09:13:16Z</dcterms:created>
  <dcterms:modified xsi:type="dcterms:W3CDTF">2017-11-07T13:54:34Z</dcterms:modified>
</cp:coreProperties>
</file>