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FD0F4D2-141E-4B95-8AA3-C9DFA3AC394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5083D95-BA0B-43E1-83A0-6AAC75F3834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5429264"/>
            <a:ext cx="8786874" cy="1285884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chemeClr val="tx1"/>
                </a:solidFill>
                <a:latin typeface="Arial Black" pitchFamily="34" charset="0"/>
              </a:rPr>
              <a:t>4 октября 1957 года, в 19.28 по Московскому времени, с площадки </a:t>
            </a:r>
            <a:r>
              <a:rPr lang="ru-RU" sz="2400" i="1" dirty="0" err="1" smtClean="0">
                <a:solidFill>
                  <a:schemeClr val="tx1"/>
                </a:solidFill>
                <a:latin typeface="Arial Black" pitchFamily="34" charset="0"/>
              </a:rPr>
              <a:t>Тюра-там</a:t>
            </a:r>
            <a:r>
              <a:rPr lang="ru-RU" sz="2400" i="1" dirty="0" smtClean="0">
                <a:solidFill>
                  <a:schemeClr val="tx1"/>
                </a:solidFill>
                <a:latin typeface="Arial Black" pitchFamily="34" charset="0"/>
              </a:rPr>
              <a:t> (Байконур) был запущен первый </a:t>
            </a:r>
            <a:r>
              <a:rPr lang="ru-RU" sz="2400" i="1" dirty="0" err="1" smtClean="0">
                <a:solidFill>
                  <a:schemeClr val="tx1"/>
                </a:solidFill>
                <a:latin typeface="Arial Black" pitchFamily="34" charset="0"/>
              </a:rPr>
              <a:t>искуственный</a:t>
            </a:r>
            <a:r>
              <a:rPr lang="ru-RU" sz="2400" i="1" dirty="0" smtClean="0">
                <a:solidFill>
                  <a:schemeClr val="tx1"/>
                </a:solidFill>
                <a:latin typeface="Arial Black" pitchFamily="34" charset="0"/>
              </a:rPr>
              <a:t> спутник Земли</a:t>
            </a:r>
            <a:endParaRPr lang="ru-RU" sz="2400" i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5362" name="AutoShape 2" descr="Картинки по запросу Первый спутник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Картинки по запросу Первый спутник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Картинки по запросу Первый спутник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Картинки по запросу Первый спутник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45"/>
    </mc:Choice>
    <mc:Fallback xmlns="">
      <p:transition spd="slow" advTm="111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00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72140"/>
            <a:ext cx="8229600" cy="107157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i="1" dirty="0" smtClean="0">
                <a:latin typeface="Arial Black" pitchFamily="34" charset="0"/>
              </a:rPr>
              <a:t>1957-2018 </a:t>
            </a:r>
            <a:endParaRPr lang="ru-RU" b="1" i="1" dirty="0" smtClean="0">
              <a:latin typeface="Arial Black" pitchFamily="34" charset="0"/>
            </a:endParaRPr>
          </a:p>
          <a:p>
            <a:pPr algn="ctr"/>
            <a:r>
              <a:rPr lang="ru-RU" i="1" smtClean="0">
                <a:latin typeface="Arial Black" pitchFamily="34" charset="0"/>
              </a:rPr>
              <a:t>61 год </a:t>
            </a:r>
            <a:r>
              <a:rPr lang="ru-RU" i="1" dirty="0" smtClean="0">
                <a:latin typeface="Arial Black" pitchFamily="34" charset="0"/>
              </a:rPr>
              <a:t>с начала Космической эры в истории человечества</a:t>
            </a:r>
            <a:endParaRPr lang="ru-RU" i="1" dirty="0">
              <a:latin typeface="Arial Black" pitchFamily="34" charset="0"/>
            </a:endParaRPr>
          </a:p>
        </p:txBody>
      </p:sp>
      <p:pic>
        <p:nvPicPr>
          <p:cNvPr id="13314" name="Picture 2" descr="Картинки по запросу Первый спутник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715436" cy="550070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95"/>
    </mc:Choice>
    <mc:Fallback xmlns="">
      <p:transition spd="slow" advTm="1109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Картинки по запросу Первый спутник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4"/>
    </mc:Choice>
    <mc:Fallback xmlns="">
      <p:transition spd="slow" advTm="1200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157163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i="1" dirty="0" smtClean="0">
                <a:latin typeface="Arial Black" pitchFamily="34" charset="0"/>
              </a:rPr>
              <a:t>Сергей Павлович Королев</a:t>
            </a:r>
          </a:p>
          <a:p>
            <a:pPr algn="ctr">
              <a:buNone/>
            </a:pPr>
            <a:r>
              <a:rPr lang="ru-RU" i="1" dirty="0" smtClean="0">
                <a:latin typeface="Arial Black" pitchFamily="34" charset="0"/>
              </a:rPr>
              <a:t>(1906-1966)</a:t>
            </a:r>
          </a:p>
          <a:p>
            <a:pPr algn="ctr">
              <a:buNone/>
            </a:pPr>
            <a:r>
              <a:rPr lang="ru-RU" i="1" dirty="0" smtClean="0">
                <a:latin typeface="Arial Black" pitchFamily="34" charset="0"/>
              </a:rPr>
              <a:t>Генеральный конструктор ракетно-космических систем</a:t>
            </a:r>
            <a:endParaRPr lang="ru-RU" i="1" dirty="0">
              <a:latin typeface="Arial Black" pitchFamily="34" charset="0"/>
            </a:endParaRPr>
          </a:p>
        </p:txBody>
      </p:sp>
      <p:pic>
        <p:nvPicPr>
          <p:cNvPr id="11266" name="Picture 2" descr="Картинки по запросу Первый спутник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50196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63"/>
    </mc:Choice>
    <mc:Fallback xmlns="">
      <p:transition spd="slow" advTm="1196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86322"/>
            <a:ext cx="8229600" cy="1857388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Высота орбиты спутника 577 километров</a:t>
            </a:r>
          </a:p>
          <a:p>
            <a:r>
              <a:rPr lang="ru-RU" b="1" i="1" dirty="0" smtClean="0"/>
              <a:t>Скорость на орбите 8 километров в секунду</a:t>
            </a:r>
          </a:p>
          <a:p>
            <a:pPr algn="ctr">
              <a:buNone/>
            </a:pPr>
            <a:r>
              <a:rPr lang="ru-RU" b="1" i="1" dirty="0" smtClean="0"/>
              <a:t>(29 000 километров в час)</a:t>
            </a:r>
            <a:endParaRPr lang="ru-RU" b="1" i="1" dirty="0"/>
          </a:p>
        </p:txBody>
      </p:sp>
      <p:pic>
        <p:nvPicPr>
          <p:cNvPr id="10242" name="Picture 2" descr="Картинки по запросу Первый спутник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8577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64"/>
    </mc:Choice>
    <mc:Fallback xmlns="">
      <p:transition spd="slow" advTm="11664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507</TotalTime>
  <Words>62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FML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ВИЮ</dc:creator>
  <cp:lastModifiedBy>Пользователь</cp:lastModifiedBy>
  <cp:revision>20</cp:revision>
  <dcterms:created xsi:type="dcterms:W3CDTF">2017-10-04T04:34:50Z</dcterms:created>
  <dcterms:modified xsi:type="dcterms:W3CDTF">2018-10-04T09:25:02Z</dcterms:modified>
</cp:coreProperties>
</file>