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8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1C99-BA46-4360-81E6-5EB4BA8353C0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8723F-4F6A-41EE-B0D3-8337D477FA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1C99-BA46-4360-81E6-5EB4BA8353C0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8723F-4F6A-41EE-B0D3-8337D477FA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1C99-BA46-4360-81E6-5EB4BA8353C0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8723F-4F6A-41EE-B0D3-8337D477FA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1C99-BA46-4360-81E6-5EB4BA8353C0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8723F-4F6A-41EE-B0D3-8337D477FA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1C99-BA46-4360-81E6-5EB4BA8353C0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8723F-4F6A-41EE-B0D3-8337D477FA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1C99-BA46-4360-81E6-5EB4BA8353C0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8723F-4F6A-41EE-B0D3-8337D477FA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1C99-BA46-4360-81E6-5EB4BA8353C0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8723F-4F6A-41EE-B0D3-8337D477FA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1C99-BA46-4360-81E6-5EB4BA8353C0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8723F-4F6A-41EE-B0D3-8337D477FA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1C99-BA46-4360-81E6-5EB4BA8353C0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8723F-4F6A-41EE-B0D3-8337D477FA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1C99-BA46-4360-81E6-5EB4BA8353C0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8723F-4F6A-41EE-B0D3-8337D477FA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1C99-BA46-4360-81E6-5EB4BA8353C0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8723F-4F6A-41EE-B0D3-8337D477FA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C1C99-BA46-4360-81E6-5EB4BA8353C0}" type="datetimeFigureOut">
              <a:rPr lang="ru-RU" smtClean="0"/>
              <a:t>10.07.2019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8723F-4F6A-41EE-B0D3-8337D477FA9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день солидарности в борьбе с терроризмом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Картинки по запросу 11 сентября 2001 нью йорк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13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Картинки по запросу 11 сентября 2001 нью йорк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2989" cy="6813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день солидарности в борьбе с терроризмом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16632"/>
            <a:ext cx="8928992" cy="66247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Картинки по запросу день солидарности в борьбе с терроризмом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122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https://parsihonar.files.wordpress.com/2009/12/russia-school-hostage.jpg?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8" name="Picture 8" descr="Картинки по запросу день солидарности в борьбе с терроризмом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68500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Картинки по запросу день солидарности в борьбе с терроризмом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740" y="28117"/>
            <a:ext cx="8786842" cy="67852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Картинки по запросу день солидарности в борьбе с терроризмом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Картинки по запросу день солидарности в борьбе с терроризмом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082" y="0"/>
            <a:ext cx="9144000" cy="6813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482" name="AutoShape 2" descr="Картинки по запросу день солидарности в борьбе с терроризмом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Картинки по запросу день солидарности в борьбе с терроризмом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6" name="Picture 6" descr="Картинки по запросу день солидарности в борьбе с терроризмом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858312" cy="6572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Картинки по запросу день солидарности в борьбе с терроризмом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44624"/>
            <a:ext cx="9144000" cy="67687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FML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ВИЮ</dc:creator>
  <cp:lastModifiedBy>Пользователь</cp:lastModifiedBy>
  <cp:revision>20</cp:revision>
  <dcterms:created xsi:type="dcterms:W3CDTF">2017-09-28T14:47:23Z</dcterms:created>
  <dcterms:modified xsi:type="dcterms:W3CDTF">2019-07-10T11:20:21Z</dcterms:modified>
</cp:coreProperties>
</file>