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7984" y="2924944"/>
            <a:ext cx="39604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Решение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показательных неравенств. Задачи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ЕГЭ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 descr="C:\Users\ASUS\Desktop\45819630-red-apple-tree-pencil-with-back-to-school-conce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3962400" cy="3962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54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05273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Метод рационализации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171" name="Picture 3" descr="C:\Users\Пахомова\Desktop\Безымян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92" y="2132856"/>
            <a:ext cx="8092024" cy="17476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702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3284984"/>
            <a:ext cx="5871421" cy="108012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15616" y="170080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Метод рационализации</a:t>
            </a:r>
            <a:endParaRPr lang="ru-RU" sz="36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85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324785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Функционально-графический метод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06896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alibri" panose="020F0502020204030204" pitchFamily="34" charset="0"/>
              </a:rPr>
              <a:t>0,5</a:t>
            </a:r>
            <a:r>
              <a:rPr lang="ru-RU" sz="3600" b="1" baseline="30000" dirty="0" smtClean="0">
                <a:latin typeface="Calibri" panose="020F0502020204030204" pitchFamily="34" charset="0"/>
              </a:rPr>
              <a:t>х</a:t>
            </a:r>
            <a:r>
              <a:rPr lang="ru-RU" sz="3600" b="1" dirty="0" smtClean="0">
                <a:latin typeface="Calibri" panose="020F0502020204030204" pitchFamily="34" charset="0"/>
              </a:rPr>
              <a:t>  </a:t>
            </a:r>
            <a:r>
              <a:rPr lang="ru-RU" sz="3600" b="1" dirty="0">
                <a:latin typeface="Calibri" panose="020F0502020204030204" pitchFamily="34" charset="0"/>
              </a:rPr>
              <a:t>≥ -</a:t>
            </a:r>
            <a:r>
              <a:rPr lang="ru-RU" sz="3600" b="1" dirty="0" smtClean="0">
                <a:latin typeface="Calibri" panose="020F0502020204030204" pitchFamily="34" charset="0"/>
              </a:rPr>
              <a:t>0,75х+1,25</a:t>
            </a:r>
            <a:endParaRPr lang="ru-RU" sz="3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850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478" descr="https://ege.sdamgia.ru/formula/60/605b2f076a7289d87d4bf18edd3e8e87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08" y="1538234"/>
            <a:ext cx="7040376" cy="135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3d78f32d67583e7f885f5862faf51fc1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700" y="3874193"/>
            <a:ext cx="5112568" cy="172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83671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Работа  в  группах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9220" name="Рисунок 486" descr="https://ege.sdamgia.ru/formula/49/49106ee0a680ada7b46481974b6aec4e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97" y="3470379"/>
            <a:ext cx="7026366" cy="40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fe14e4424ba0794c27771b7bb16f5d57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701" y="5884078"/>
            <a:ext cx="2145031" cy="37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1848" y="347609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Ответ: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87622" y="588407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Ответ:</a:t>
            </a:r>
            <a:endParaRPr lang="ru-RU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4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8" name="Рисунок 659" descr="https://ege.sdamgia.ru/formula/6b/6b6136d351799616ada091b1aad03d3e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188446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Рисунок 660" descr="https://ege.sdamgia.ru/formula/aa/aa838f566dfb731cb4bfd766513d98a8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39" y="1700808"/>
            <a:ext cx="1856633" cy="61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Рисунок 661" descr="https://ege.sdamgia.ru/formula/34/348fa08d10acb7034d7cceb27f075913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39" y="2420888"/>
            <a:ext cx="229288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Рисунок 663" descr="https://ege.sdamgia.ru/formula/fa/faa248c57d93ba1dfa86eb9070d11013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39" y="3140968"/>
            <a:ext cx="3162591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Рисунок 665" descr="https://ege.sdamgia.ru/formula/97/970ebbb553535a3ea994306506059903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69" y="3931332"/>
            <a:ext cx="3202461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4" name="Рисунок 678" descr="https://ege.sdamgia.ru/formula/98/9883b8e731f04a341aa22ae7569b978fp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438" y="4581128"/>
            <a:ext cx="2780481" cy="82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5" name="Рисунок 396" descr="https://ege.sdamgia.ru/formula/87/87bdbae7eee6e0467191f4d947dc7fd8p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517232"/>
            <a:ext cx="5255083" cy="887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572000" y="908720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Домашнее задание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67" name="Picture 27" descr="https://lytgimnazian1.edumsko.ru/uploads/2000/1110/section/49034/BIBLIOTEK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28" y="1816385"/>
            <a:ext cx="4296464" cy="31664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2358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183933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Довольны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ли вы своей работой на уроке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060848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Какой этап урока вам наиболее понравился?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6" y="2912531"/>
            <a:ext cx="6911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Где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вам пришлось труднее всего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2290" name="Picture 2" descr="https://i.pinimg.com/736x/0b/cc/b7/0bccb7783dc3e7788fbdff33903f182d--owl-clip-art-owl-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2877516" cy="34796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4059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900igr.net/up/datas/71465/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" y="1298"/>
            <a:ext cx="9112680" cy="6834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04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77951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Сформулируйте  </a:t>
            </a:r>
            <a:r>
              <a:rPr lang="ru-RU" sz="2400" dirty="0">
                <a:latin typeface="Calibri" panose="020F0502020204030204" pitchFamily="34" charset="0"/>
              </a:rPr>
              <a:t>определение показательной функции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610509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Назовите  </a:t>
            </a:r>
            <a:r>
              <a:rPr lang="ru-RU" sz="2400" dirty="0">
                <a:latin typeface="Calibri" panose="020F0502020204030204" pitchFamily="34" charset="0"/>
              </a:rPr>
              <a:t>область определения показательной функции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2363688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Назовите </a:t>
            </a:r>
            <a:r>
              <a:rPr lang="ru-RU" sz="2400" dirty="0">
                <a:latin typeface="Calibri" panose="020F0502020204030204" pitchFamily="34" charset="0"/>
              </a:rPr>
              <a:t>область значений  показательной функции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552" y="2996952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От </a:t>
            </a:r>
            <a:r>
              <a:rPr lang="ru-RU" sz="2400" dirty="0">
                <a:latin typeface="Calibri" panose="020F0502020204030204" pitchFamily="34" charset="0"/>
              </a:rPr>
              <a:t>чего зависит характер монотонности показательной функции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3870339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Какие </a:t>
            </a:r>
            <a:r>
              <a:rPr lang="ru-RU" sz="2400" dirty="0">
                <a:latin typeface="Calibri" panose="020F0502020204030204" pitchFamily="34" charset="0"/>
              </a:rPr>
              <a:t>основные методы решения показательных уравнений вы изучили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501317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</a:rPr>
              <a:t>Ч</a:t>
            </a:r>
            <a:r>
              <a:rPr lang="ru-RU" sz="2400" dirty="0" smtClean="0">
                <a:latin typeface="Calibri" panose="020F0502020204030204" pitchFamily="34" charset="0"/>
              </a:rPr>
              <a:t>то </a:t>
            </a:r>
            <a:r>
              <a:rPr lang="ru-RU" sz="2400" dirty="0">
                <a:latin typeface="Calibri" panose="020F0502020204030204" pitchFamily="34" charset="0"/>
              </a:rPr>
              <a:t>значит решить показательное </a:t>
            </a:r>
            <a:r>
              <a:rPr lang="ru-RU" sz="2400" dirty="0" smtClean="0">
                <a:latin typeface="Calibri" panose="020F0502020204030204" pitchFamily="34" charset="0"/>
              </a:rPr>
              <a:t>неравенство ?</a:t>
            </a:r>
            <a:endParaRPr lang="ru-RU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72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Пахомова\Desktop\Безымян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18393"/>
            <a:ext cx="7187838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ахомова\Desktop\Безымянны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03648"/>
            <a:ext cx="2810225" cy="1233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679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05273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Метод равносильного перехода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Рисунок 2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0" y="1916832"/>
            <a:ext cx="350220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2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0" y="3345714"/>
            <a:ext cx="3134864" cy="123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1259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3506" y="148137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Метод замены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переменной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075" name="Рисунок 292" descr="https://ege.sdamgia.ru/formula/60/605ba4a043cae7c4896a2d9e392d1c38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472495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371" descr="https://ege.sdamgia.ru/formula/ba/ba3c681e8b49d9c5440a91a7346e1dfc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69" y="3614314"/>
            <a:ext cx="359705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6884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124744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Метод разложения </a:t>
            </a:r>
            <a:endParaRPr lang="ru-R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на множители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Рисунок 359" descr="https://ege.sdamgia.ru/formula/c0/c0deebf6a3241c424072b2882a7220bf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328" y="2778818"/>
            <a:ext cx="588408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3821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259145"/>
            <a:ext cx="7729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Однородные   показательные   неравенства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122" name="Рисунок 387" descr="https://ege.sdamgia.ru/formula/57/570632c7d06341622a8eddbe54dc3642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52936"/>
            <a:ext cx="4229523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Рисунок 390" descr="https://ege.sdamgia.ru/formula/51/5118d7ef70724bb10cd5a2b37c9760ae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95" y="4165551"/>
            <a:ext cx="8084859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Рисунок 392" descr="https://ege.sdamgia.ru/formula/6b/6b881360e47b2af674ef450f063ee512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939532"/>
            <a:ext cx="1296144" cy="3569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638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805264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</a:rPr>
              <a:t>Ответ</a:t>
            </a:r>
            <a:r>
              <a:rPr lang="ru-RU" sz="2400" dirty="0">
                <a:latin typeface="Calibri" panose="020F0502020204030204" pitchFamily="34" charset="0"/>
              </a:rPr>
              <a:t>: 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33067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05273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Алгоритм    метода    рационализации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1683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1.Выписать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условия, задающие ОДЗ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636912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2.Привести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исходное неравенство к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виду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8194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428" y="2604702"/>
            <a:ext cx="2366264" cy="59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3437317"/>
            <a:ext cx="825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Явно указать ОДЗ исходного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неравенства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414908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По возможности заменить все выражения </a:t>
            </a:r>
            <a:r>
              <a:rPr lang="en-US" sz="2400" b="1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en-US" sz="2400" b="1" baseline="-25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en-US" sz="2400" b="1" baseline="-25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 </a:t>
            </a:r>
            <a:r>
              <a:rPr lang="en-US" sz="2400" b="1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</a:t>
            </a:r>
            <a:r>
              <a:rPr lang="en-US" sz="2400" b="1" baseline="-25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k</a:t>
            </a:r>
            <a:r>
              <a:rPr lang="ru-RU" dirty="0"/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на более простые,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совпадающие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по знаку с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исходными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5157192"/>
            <a:ext cx="825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5. Решить полученное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неравенство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3" y="5877272"/>
            <a:ext cx="825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Учитывая ОДЗ, записать ответ исходного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неравенства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193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3222" y="1316187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Метод рационализации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 descr="C:\Users\Пахомова\Desktop\Безымянный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33" y="2132856"/>
            <a:ext cx="8046929" cy="28950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4810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</TotalTime>
  <Words>152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Пахомова</dc:creator>
  <cp:lastModifiedBy>ASUS</cp:lastModifiedBy>
  <cp:revision>12</cp:revision>
  <dcterms:created xsi:type="dcterms:W3CDTF">2020-02-23T08:35:35Z</dcterms:created>
  <dcterms:modified xsi:type="dcterms:W3CDTF">2020-03-01T10:16:42Z</dcterms:modified>
</cp:coreProperties>
</file>