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24744"/>
            <a:ext cx="7772400" cy="182763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Основные приемы решения уравнений с абсолютными величинами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</a:rPr>
              <a:t>Обобщающий урок по теме</a:t>
            </a:r>
            <a:endParaRPr lang="ru-RU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861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Повторяем теорию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r>
              <a:rPr lang="ru-RU" b="1" i="1" dirty="0" smtClean="0"/>
              <a:t>Определение модуля числа</a:t>
            </a:r>
          </a:p>
          <a:p>
            <a:r>
              <a:rPr lang="ru-RU" b="1" i="1" dirty="0" smtClean="0"/>
              <a:t>Геометрический смысл модуля</a:t>
            </a:r>
          </a:p>
          <a:p>
            <a:r>
              <a:rPr lang="ru-RU" b="1" i="1" dirty="0" smtClean="0"/>
              <a:t>Свойства модуля</a:t>
            </a:r>
          </a:p>
          <a:p>
            <a:r>
              <a:rPr lang="ru-RU" b="1" i="1" dirty="0" smtClean="0"/>
              <a:t>Методы решения уравнений с модулем</a:t>
            </a:r>
          </a:p>
          <a:p>
            <a:pPr marL="0" indent="0">
              <a:buNone/>
            </a:pPr>
            <a:r>
              <a:rPr lang="ru-RU" dirty="0" smtClean="0"/>
              <a:t>         </a:t>
            </a:r>
            <a:r>
              <a:rPr lang="ru-RU" b="1" i="1" dirty="0" smtClean="0">
                <a:solidFill>
                  <a:srgbClr val="FF0000"/>
                </a:solidFill>
              </a:rPr>
              <a:t>Метод интервалов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         Равносильные переходы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          Метод замены</a:t>
            </a:r>
          </a:p>
          <a:p>
            <a:r>
              <a:rPr lang="ru-RU" b="1" i="1" dirty="0" smtClean="0"/>
              <a:t>Равносильные переходы при решении уравнений с модулем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39178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Решить уравнение , используя геометрический смысл модуля</a:t>
            </a:r>
            <a:endParaRPr lang="ru-RU" b="1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528" y="1772816"/>
                <a:ext cx="2745239" cy="353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−4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=9</m:t>
                      </m:r>
                    </m:oMath>
                  </m:oMathPara>
                </a14:m>
                <a:endParaRPr lang="en-US" sz="3200" b="0" i="1" dirty="0" smtClean="0">
                  <a:latin typeface="Cambria Math"/>
                </a:endParaRPr>
              </a:p>
              <a:p>
                <a:endParaRPr lang="en-US" sz="32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+5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=8</m:t>
                      </m:r>
                    </m:oMath>
                  </m:oMathPara>
                </a14:m>
                <a:endParaRPr lang="en-US" sz="3200" b="0" i="1" dirty="0" smtClean="0">
                  <a:latin typeface="Cambria Math"/>
                </a:endParaRPr>
              </a:p>
              <a:p>
                <a:endParaRPr lang="en-US" sz="32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−3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=5</m:t>
                      </m:r>
                    </m:oMath>
                  </m:oMathPara>
                </a14:m>
                <a:endParaRPr lang="en-US" sz="3200" b="0" i="1" dirty="0" smtClean="0">
                  <a:latin typeface="Cambria Math"/>
                </a:endParaRPr>
              </a:p>
              <a:p>
                <a:endParaRPr lang="en-US" sz="32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+2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=−8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772816"/>
                <a:ext cx="2745239" cy="353943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/>
          <p:cNvCxnSpPr/>
          <p:nvPr/>
        </p:nvCxnSpPr>
        <p:spPr>
          <a:xfrm>
            <a:off x="5580112" y="2204864"/>
            <a:ext cx="230425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652120" y="3140968"/>
            <a:ext cx="230425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724128" y="4005064"/>
            <a:ext cx="230425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796136" y="5085184"/>
            <a:ext cx="230425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028384" y="2060848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100392" y="3068960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172400" y="3861048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244408" y="4869160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83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Определить метод решения уравнения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2376264" cy="594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2880320" cy="51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52936"/>
            <a:ext cx="5328592" cy="586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01008"/>
            <a:ext cx="4392488" cy="59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88840"/>
            <a:ext cx="4176464" cy="5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49080"/>
            <a:ext cx="4819735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3730131" cy="51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456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Решить уравнения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96752"/>
            <a:ext cx="4122725" cy="59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140968"/>
            <a:ext cx="2668204" cy="10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653136"/>
            <a:ext cx="5226534" cy="694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619672" y="2132856"/>
                <a:ext cx="44959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28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−5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−3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=8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132856"/>
                <a:ext cx="4495911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4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>
                <a:solidFill>
                  <a:schemeClr val="tx2"/>
                </a:solidFill>
              </a:rPr>
              <a:t>Решить </a:t>
            </a:r>
            <a:r>
              <a:rPr lang="ru-RU" b="1" i="1" dirty="0" smtClean="0">
                <a:solidFill>
                  <a:schemeClr val="tx2"/>
                </a:solidFill>
              </a:rPr>
              <a:t>уравнение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3543728" cy="88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472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pPr algn="l"/>
            <a:r>
              <a:rPr lang="ru-RU" sz="3200" b="1" i="1" dirty="0" smtClean="0">
                <a:solidFill>
                  <a:srgbClr val="FF0000"/>
                </a:solidFill>
              </a:rPr>
              <a:t>Проверка(рациональный способ решения)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2592288" cy="64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15816" y="980728"/>
                <a:ext cx="4939557" cy="821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  <a:ea typeface="Cambria Math"/>
                        </a:rPr>
                        <m:t>&lt;=&gt;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sz="24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−8−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−2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=0</m:t>
                              </m:r>
                            </m:e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−2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≠0</m:t>
                              </m:r>
                            </m:e>
                          </m:eqAr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&lt;=&gt;</m:t>
                          </m: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980728"/>
                <a:ext cx="4939557" cy="8219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892" y="2132856"/>
                <a:ext cx="5000215" cy="8246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  <a:ea typeface="Cambria Math"/>
                        </a:rPr>
                        <m:t>&lt;=&gt;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sz="24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−8−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−2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=0</m:t>
                              </m:r>
                            </m:e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−2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≠0</m:t>
                              </m:r>
                            </m:e>
                          </m:eqAr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&lt;=&gt;</m:t>
                          </m: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2" y="2132856"/>
                <a:ext cx="5000215" cy="82464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7504" y="3356992"/>
                <a:ext cx="6928692" cy="7591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  <a:ea typeface="Cambria Math"/>
                        </a:rPr>
                        <m:t>&lt;=&gt;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ru-RU" sz="24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−2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ru-RU" sz="24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40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 smtClean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400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+2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+4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−2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=0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≠2</m:t>
                              </m:r>
                            </m:e>
                          </m:eqAr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&lt;=&gt;</m:t>
                          </m: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356992"/>
                <a:ext cx="6928692" cy="75918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9512" y="4365104"/>
                <a:ext cx="6680740" cy="7591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  <a:ea typeface="Cambria Math"/>
                        </a:rPr>
                        <m:t>&lt;=&gt;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ru-RU" sz="24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−2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ru-RU" sz="24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+2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+4−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+2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=0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≠2</m:t>
                              </m:r>
                            </m:e>
                          </m:eqAr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&lt;=&gt;</m:t>
                          </m: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365104"/>
                <a:ext cx="6680740" cy="75918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3528" y="5301208"/>
                <a:ext cx="4547142" cy="1051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  <a:ea typeface="Cambria Math"/>
                        </a:rPr>
                        <m:t>&lt;=&gt;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ru-RU" sz="240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sz="2400" b="0" i="1" smtClean="0">
                                          <a:latin typeface="Cambria Math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4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+4=0</m:t>
                                      </m:r>
                                    </m:e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=2</m:t>
                                      </m:r>
                                    </m:e>
                                  </m:eqArr>
                                </m:e>
                              </m:d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≠2</m:t>
                              </m:r>
                            </m:e>
                          </m:eqArr>
                        </m:e>
                      </m:d>
                      <m:r>
                        <a:rPr lang="ru-RU" sz="2400" i="1" smtClean="0">
                          <a:latin typeface="Cambria Math"/>
                          <a:ea typeface="Cambria Math"/>
                        </a:rPr>
                        <m:t>&lt;=&gt;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5301208"/>
                <a:ext cx="4547142" cy="105157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030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Домашнее задание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2376264" cy="594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2880320" cy="51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52936"/>
            <a:ext cx="5328592" cy="586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01008"/>
            <a:ext cx="4392488" cy="59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88840"/>
            <a:ext cx="4176464" cy="5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49080"/>
            <a:ext cx="4819735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3730131" cy="51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820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1238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241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Основные приемы решения уравнений с абсолютными величинами</vt:lpstr>
      <vt:lpstr>Повторяем теорию</vt:lpstr>
      <vt:lpstr>Решить уравнение , используя геометрический смысл модуля</vt:lpstr>
      <vt:lpstr>Определить метод решения уравнения</vt:lpstr>
      <vt:lpstr>Решить уравнения</vt:lpstr>
      <vt:lpstr>Решить уравнение</vt:lpstr>
      <vt:lpstr>Проверка(рациональный способ решения)</vt:lpstr>
      <vt:lpstr>Домашнее задание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приемы решения уравнений с абсолютными величинами</dc:title>
  <dc:creator>Acer</dc:creator>
  <cp:lastModifiedBy>Acer</cp:lastModifiedBy>
  <cp:revision>9</cp:revision>
  <dcterms:created xsi:type="dcterms:W3CDTF">2019-11-07T10:23:39Z</dcterms:created>
  <dcterms:modified xsi:type="dcterms:W3CDTF">2020-07-25T09:08:15Z</dcterms:modified>
</cp:coreProperties>
</file>