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0" r:id="rId4"/>
    <p:sldId id="259" r:id="rId5"/>
    <p:sldId id="258" r:id="rId6"/>
    <p:sldId id="261" r:id="rId7"/>
    <p:sldId id="262" r:id="rId8"/>
    <p:sldId id="263" r:id="rId9"/>
    <p:sldId id="264" r:id="rId10"/>
    <p:sldId id="266" r:id="rId11"/>
    <p:sldId id="267" r:id="rId12"/>
    <p:sldId id="265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ED04F4-7EC9-474F-B823-33D94AD5433A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454B7-49B8-4306-89CD-2809364E6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479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2AE1-F831-4646-B497-FEA10A591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822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2AE1-F831-4646-B497-FEA10A591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341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2AE1-F831-4646-B497-FEA10A591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692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2AE1-F831-4646-B497-FEA10A591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08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2AE1-F831-4646-B497-FEA10A591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807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2AE1-F831-4646-B497-FEA10A591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337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2AE1-F831-4646-B497-FEA10A591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139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2AE1-F831-4646-B497-FEA10A591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142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2AE1-F831-4646-B497-FEA10A591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848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2AE1-F831-4646-B497-FEA10A591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805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2AE1-F831-4646-B497-FEA10A591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792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23.10.2019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F2AE1-F831-4646-B497-FEA10A591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15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Изобразительно-выразительные средства русского языка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149080"/>
            <a:ext cx="6400800" cy="1752600"/>
          </a:xfrm>
        </p:spPr>
        <p:txBody>
          <a:bodyPr/>
          <a:lstStyle/>
          <a:p>
            <a:pPr algn="r"/>
            <a:r>
              <a:rPr lang="ru-RU" dirty="0" smtClean="0"/>
              <a:t>9 класс</a:t>
            </a:r>
          </a:p>
          <a:p>
            <a:pPr algn="r"/>
            <a:r>
              <a:rPr lang="ru-RU" dirty="0" smtClean="0"/>
              <a:t>Пахомова С.В.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779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Какое из данных слов является синонимом фразеологизма «прикусить язык»?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Огорчиться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Замолчать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Узнать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Сделать выводы</a:t>
            </a:r>
          </a:p>
          <a:p>
            <a:pPr marL="0" indent="0">
              <a:buNone/>
            </a:pPr>
            <a:r>
              <a:rPr lang="ru-RU" dirty="0" smtClean="0"/>
              <a:t>Составьте предложение с этим фразеологизмом</a:t>
            </a:r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311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Какое из данных слов является синонимом фразеологизма «в порядке вещей»?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Нормально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Аккуратно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Беспорядочно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Упорно</a:t>
            </a:r>
          </a:p>
          <a:p>
            <a:pPr marL="0" indent="0">
              <a:buNone/>
            </a:pPr>
            <a:r>
              <a:rPr lang="ru-RU" dirty="0" smtClean="0"/>
              <a:t>Составьте предложение с этим фразеологизмом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519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Вставьте пропущенные буквы, выпишите эпитеты, метафоры и фразеологизмы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Кружила </a:t>
            </a:r>
            <a:r>
              <a:rPr lang="ru-RU" dirty="0" err="1" smtClean="0"/>
              <a:t>январ</a:t>
            </a:r>
            <a:r>
              <a:rPr lang="ru-RU" dirty="0" smtClean="0"/>
              <a:t>…</a:t>
            </a:r>
            <a:r>
              <a:rPr lang="ru-RU" dirty="0" err="1" smtClean="0"/>
              <a:t>ская</a:t>
            </a:r>
            <a:r>
              <a:rPr lang="ru-RU" dirty="0" smtClean="0"/>
              <a:t> метел…</a:t>
            </a:r>
            <a:r>
              <a:rPr lang="ru-RU" dirty="0" err="1" smtClean="0"/>
              <a:t>ца</a:t>
            </a:r>
            <a:r>
              <a:rPr lang="ru-RU" dirty="0" smtClean="0"/>
              <a:t>, </a:t>
            </a:r>
            <a:r>
              <a:rPr lang="ru-RU" dirty="0" err="1" smtClean="0"/>
              <a:t>скр</a:t>
            </a:r>
            <a:r>
              <a:rPr lang="ru-RU" dirty="0" smtClean="0"/>
              <a:t>…пели мёрзлые тополя в переулке, в…</a:t>
            </a:r>
            <a:r>
              <a:rPr lang="ru-RU" dirty="0" err="1" smtClean="0"/>
              <a:t>рховой</a:t>
            </a:r>
            <a:r>
              <a:rPr lang="ru-RU" dirty="0" smtClean="0"/>
              <a:t> ветер </a:t>
            </a:r>
            <a:r>
              <a:rPr lang="ru-RU" dirty="0" err="1" smtClean="0"/>
              <a:t>гр..мел</a:t>
            </a:r>
            <a:r>
              <a:rPr lang="ru-RU" dirty="0" smtClean="0"/>
              <a:t> железом, то и дело срывал снежную пыль с к…</a:t>
            </a:r>
            <a:r>
              <a:rPr lang="ru-RU" dirty="0" err="1" smtClean="0"/>
              <a:t>рнизов</a:t>
            </a:r>
            <a:r>
              <a:rPr lang="ru-RU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Если бы пул…</a:t>
            </a:r>
            <a:r>
              <a:rPr lang="ru-RU" dirty="0" err="1" smtClean="0"/>
              <a:t>мёт</a:t>
            </a:r>
            <a:r>
              <a:rPr lang="ru-RU" dirty="0" smtClean="0"/>
              <a:t> зам…</a:t>
            </a:r>
            <a:r>
              <a:rPr lang="ru-RU" dirty="0" err="1" smtClean="0"/>
              <a:t>лчал</a:t>
            </a:r>
            <a:r>
              <a:rPr lang="ru-RU" dirty="0" smtClean="0"/>
              <a:t>, в ход пошли бы в…</a:t>
            </a:r>
            <a:r>
              <a:rPr lang="ru-RU" dirty="0" err="1" smtClean="0"/>
              <a:t>нтовка</a:t>
            </a:r>
            <a:r>
              <a:rPr lang="ru-RU" dirty="0" smtClean="0"/>
              <a:t> и </a:t>
            </a:r>
            <a:r>
              <a:rPr lang="ru-RU" dirty="0" err="1" smtClean="0"/>
              <a:t>гр</a:t>
            </a:r>
            <a:r>
              <a:rPr lang="ru-RU" dirty="0" smtClean="0"/>
              <a:t>…</a:t>
            </a:r>
            <a:r>
              <a:rPr lang="ru-RU" dirty="0" err="1" smtClean="0"/>
              <a:t>наты</a:t>
            </a:r>
            <a:r>
              <a:rPr lang="ru-RU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Мёртвое, взрытое </a:t>
            </a:r>
            <a:r>
              <a:rPr lang="ru-RU" dirty="0" err="1" smtClean="0"/>
              <a:t>сн</a:t>
            </a:r>
            <a:r>
              <a:rPr lang="ru-RU" dirty="0" smtClean="0"/>
              <a:t>…рядами поле л…жало перед ним.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120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каком ряду не все фразеологические обороты являются синонимами?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52578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Два сапога пара, одного поля ягоды, одним лыком шиты</a:t>
            </a:r>
          </a:p>
          <a:p>
            <a:pPr marL="514350" indent="-514350">
              <a:buAutoNum type="arabicPeriod"/>
            </a:pPr>
            <a:r>
              <a:rPr lang="ru-RU" dirty="0" smtClean="0"/>
              <a:t>Душа уходит в пятки, душа в душу, душа нараспашку</a:t>
            </a:r>
          </a:p>
          <a:p>
            <a:pPr marL="514350" indent="-514350">
              <a:buAutoNum type="arabicPeriod"/>
            </a:pPr>
            <a:r>
              <a:rPr lang="ru-RU" dirty="0" smtClean="0"/>
              <a:t>Выжимать соки, драть шкуру, тянуть жилы</a:t>
            </a:r>
          </a:p>
          <a:p>
            <a:pPr marL="514350" indent="-514350">
              <a:buAutoNum type="arabicPeriod"/>
            </a:pPr>
            <a:r>
              <a:rPr lang="ru-RU" dirty="0" smtClean="0"/>
              <a:t>Прощупывать почву, закидывать удочки, пускать пробный шар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546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25252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каком ряду не все фразеологические обороты являются синонимами?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Яблоку негде упасть, пальцем негде ткнуть, как сельдей в бочке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Хоть отбавляй, куры не клюют, через край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Тертый калач, стреляный воробей, гусь лапчатый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Хоть шаром покати, ни кола ни двора, ни ложки ни плошки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747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25252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каком ряду не все фразеологические обороты являются синонимами?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Важная птица, птица высокого полета, сильные мира сего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 мгновение ока, в два счета, одним духом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Во весь голос, во всю ивановскую, во время оно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Сломя голову, что есть мочи, во все лопатки</a:t>
            </a:r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23.10.2019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3512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каком ряду не все фразеологические обороты являются синонимами?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Сорвать маску, вывести на чистую воду, вывести в люди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Вставлять палки в колёса, перебегать дорогу, портить обедню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Втирать очки, водить за нос, морочить голову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Тянуть лямку, гнуть спину, проливать пот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015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Составить 5 предложений с фразеологизмами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Составить 5 предложений с эпитетами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Составить 5 предложений с метафорами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Теория: синтаксические средства выразительности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336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Переносное значение слова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 каком ряду сочетаний слов все слова употреблены в прямом значении?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Цветущий сад, заснувший ребёнок, потерянный взгляд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Бегающие дети, погасшая свеча, сорванный цветок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Открытая дверь, натянутые отношения, приподнятое настроение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Текущие события, рассеянный человек, подавленное состояние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714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Переносное значение слова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 каком ряду сочетаний слов все слова употреблены в переносном значении?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Распущенный ребёнок, сорванный голос, натянутая струна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Заснувший лес, потерянный кошелёк, рассеянные семена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Замкнутый характер, открытая душа, цветущая женщина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Погасший взгляд, запущенный дом, танцующая пара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902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Выпишите эпитеты – прилагательные в переносном значении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Громкий голос, громкий крик, громкое дело, громкий выстрел</a:t>
            </a:r>
          </a:p>
          <a:p>
            <a:pPr marL="514350" indent="-514350">
              <a:buAutoNum type="arabicPeriod"/>
            </a:pPr>
            <a:r>
              <a:rPr lang="ru-RU" dirty="0" smtClean="0"/>
              <a:t>Ледяная глыба, ледяная гора, ледяной взгляд, ледяные просторы</a:t>
            </a:r>
          </a:p>
          <a:p>
            <a:pPr marL="514350" indent="-514350">
              <a:buAutoNum type="arabicPeriod"/>
            </a:pPr>
            <a:r>
              <a:rPr lang="ru-RU" dirty="0" smtClean="0"/>
              <a:t>Холодный чай, холодное сердце, холодный ветер, холодный день</a:t>
            </a:r>
          </a:p>
          <a:p>
            <a:pPr marL="514350" indent="-514350">
              <a:buAutoNum type="arabicPeriod"/>
            </a:pPr>
            <a:r>
              <a:rPr lang="ru-RU" dirty="0" smtClean="0"/>
              <a:t>Теплый свитер, теплые сапоги, теплые отношения, теплая кофточка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553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Метафора – существительное или глагол в переносном значении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Замените эпитет метафорой: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Погасший взгляд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Замкнутый человек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Ласкающие пальцы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Заглохшее чувство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Холодное сердце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Дырявая голова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Сладкое любопытство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40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Выпишите из предложений эпитеты: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Вскоре случилось то, чего нельзя было ожидать в этот солнечный, спокойный летний день.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Меня поразил его холодный, железный голос.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Радостное, праздничное весеннее утро навсегда осталось в памяти.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Иногда в билетиках были короткие и зловещие фразы.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4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Выпишите из предложений метафоры: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Щенок стал заправским гончим, а лисёнок оделся в густую рыжую шубу.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Я буду вспоминать твоё сердце и твои заботливые ручки.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 тёмным доскам сухой крыши, быстро опутывая её, извивались золотые, красные ленты.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 неужели этот тенор был настолько лучше меня, что меня украшают его именем?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666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Фразеологизмы – устойчивые выражения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Какое из данных слов является синонимом фразеологизма «кот наплакал»?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Грустно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Вредно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Мало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Глупо</a:t>
            </a:r>
          </a:p>
          <a:p>
            <a:pPr marL="0" indent="0">
              <a:buNone/>
            </a:pPr>
            <a:r>
              <a:rPr lang="ru-RU" dirty="0" smtClean="0"/>
              <a:t>Составьте предложение с этим фразеологизмом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449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468544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Какое из данных слов является синонимом фразеологизма «поставить крест»?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Выделить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Уважать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Отказаться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Подозревать</a:t>
            </a:r>
          </a:p>
          <a:p>
            <a:pPr marL="0" indent="0">
              <a:buNone/>
            </a:pPr>
            <a:r>
              <a:rPr lang="ru-RU" dirty="0" smtClean="0"/>
              <a:t>Составьте предложение с этим фразеологизмом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23.10.2019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0519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670</Words>
  <Application>Microsoft Office PowerPoint</Application>
  <PresentationFormat>Экран (4:3)</PresentationFormat>
  <Paragraphs>110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Изобразительно-выразительные средства русского языка</vt:lpstr>
      <vt:lpstr>Переносное значение слова</vt:lpstr>
      <vt:lpstr>Переносное значение слова</vt:lpstr>
      <vt:lpstr>Выпишите эпитеты – прилагательные в переносном значении</vt:lpstr>
      <vt:lpstr>Метафора – существительное или глагол в переносном значении</vt:lpstr>
      <vt:lpstr>Выпишите из предложений эпитеты:</vt:lpstr>
      <vt:lpstr>Выпишите из предложений метафоры:</vt:lpstr>
      <vt:lpstr>Фразеологизмы – устойчивые выражения</vt:lpstr>
      <vt:lpstr>Какое из данных слов является синонимом фразеологизма «поставить крест»?</vt:lpstr>
      <vt:lpstr>Какое из данных слов является синонимом фразеологизма «прикусить язык»?</vt:lpstr>
      <vt:lpstr>Какое из данных слов является синонимом фразеологизма «в порядке вещей»?</vt:lpstr>
      <vt:lpstr>Вставьте пропущенные буквы, выпишите эпитеты, метафоры и фразеологизмы</vt:lpstr>
      <vt:lpstr>В каком ряду не все фразеологические обороты являются синонимами?</vt:lpstr>
      <vt:lpstr>В каком ряду не все фразеологические обороты являются синонимами?</vt:lpstr>
      <vt:lpstr>В каком ряду не все фразеологические обороты являются синонимами?</vt:lpstr>
      <vt:lpstr>В каком ряду не все фразеологические обороты являются синонимами?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Изобразительно-выразительные средства русского языка</dc:title>
  <dc:creator>Пахомов</dc:creator>
  <cp:lastModifiedBy>Пахомов</cp:lastModifiedBy>
  <cp:revision>7</cp:revision>
  <dcterms:created xsi:type="dcterms:W3CDTF">2019-10-22T17:24:38Z</dcterms:created>
  <dcterms:modified xsi:type="dcterms:W3CDTF">2019-10-22T18:29:00Z</dcterms:modified>
</cp:coreProperties>
</file>