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D0F3-170C-45A1-B0B3-31BF0CE110E9}" type="datetimeFigureOut">
              <a:rPr lang="ru-RU" smtClean="0"/>
              <a:t>18.11.2018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1074D0C-193C-4A48-8D72-A9AF0BAEE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D0F3-170C-45A1-B0B3-31BF0CE110E9}" type="datetimeFigureOut">
              <a:rPr lang="ru-RU" smtClean="0"/>
              <a:t>18.11.2018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4D0C-193C-4A48-8D72-A9AF0BAEE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D0F3-170C-45A1-B0B3-31BF0CE110E9}" type="datetimeFigureOut">
              <a:rPr lang="ru-RU" smtClean="0"/>
              <a:t>18.11.2018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4D0C-193C-4A48-8D72-A9AF0BAEE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D0F3-170C-45A1-B0B3-31BF0CE110E9}" type="datetimeFigureOut">
              <a:rPr lang="ru-RU" smtClean="0"/>
              <a:t>18.11.2018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1074D0C-193C-4A48-8D72-A9AF0BAEE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D0F3-170C-45A1-B0B3-31BF0CE110E9}" type="datetimeFigureOut">
              <a:rPr lang="ru-RU" smtClean="0"/>
              <a:t>18.11.2018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4D0C-193C-4A48-8D72-A9AF0BAEE57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D0F3-170C-45A1-B0B3-31BF0CE110E9}" type="datetimeFigureOut">
              <a:rPr lang="ru-RU" smtClean="0"/>
              <a:t>18.11.2018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4D0C-193C-4A48-8D72-A9AF0BAEE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D0F3-170C-45A1-B0B3-31BF0CE110E9}" type="datetimeFigureOut">
              <a:rPr lang="ru-RU" smtClean="0"/>
              <a:t>18.11.2018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1074D0C-193C-4A48-8D72-A9AF0BAEE57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D0F3-170C-45A1-B0B3-31BF0CE110E9}" type="datetimeFigureOut">
              <a:rPr lang="ru-RU" smtClean="0"/>
              <a:t>18.11.2018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4D0C-193C-4A48-8D72-A9AF0BAEE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D0F3-170C-45A1-B0B3-31BF0CE110E9}" type="datetimeFigureOut">
              <a:rPr lang="ru-RU" smtClean="0"/>
              <a:t>18.11.2018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4D0C-193C-4A48-8D72-A9AF0BAEE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D0F3-170C-45A1-B0B3-31BF0CE110E9}" type="datetimeFigureOut">
              <a:rPr lang="ru-RU" smtClean="0"/>
              <a:t>18.11.2018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4D0C-193C-4A48-8D72-A9AF0BAEE5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7D0F3-170C-45A1-B0B3-31BF0CE110E9}" type="datetimeFigureOut">
              <a:rPr lang="ru-RU" smtClean="0"/>
              <a:t>18.11.2018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74D0C-193C-4A48-8D72-A9AF0BAEE57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107D0F3-170C-45A1-B0B3-31BF0CE110E9}" type="datetimeFigureOut">
              <a:rPr lang="ru-RU" smtClean="0"/>
              <a:t>18.11.2018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1074D0C-193C-4A48-8D72-A9AF0BAEE57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Две составляющие полного ускорения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Семинар по физике в 9 классе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1979712" y="1046912"/>
          <a:ext cx="5184576" cy="5254462"/>
        </p:xfrm>
        <a:graphic>
          <a:graphicData uri="http://schemas.openxmlformats.org/presentationml/2006/ole">
            <p:oleObj spid="_x0000_s21506" name="CorelDRAW" r:id="rId3" imgW="1187740" imgH="1199315" progId="CorelDRAW.Graphic.13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15616" y="404664"/>
            <a:ext cx="259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 задаче 5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2089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Задача 6.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Точка движется по окружности. В некоторый момент полное ускорение точки равно </a:t>
            </a:r>
            <a:r>
              <a:rPr lang="ru-RU" sz="4000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и направлено под углом 45</a:t>
            </a:r>
            <a:r>
              <a:rPr lang="ru-RU" sz="40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к вектору скорости. Через некоторое время ускорение точки, оставаясь по модулю </a:t>
            </a:r>
            <a:r>
              <a:rPr lang="ru-RU" sz="4000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, стало направлено вдоль радиуса. Во сколько раз изменилась скорость точки?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60648"/>
            <a:ext cx="4968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 задаче 6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1691680" y="1052736"/>
          <a:ext cx="5616624" cy="5196360"/>
        </p:xfrm>
        <a:graphic>
          <a:graphicData uri="http://schemas.openxmlformats.org/presentationml/2006/ole">
            <p:oleObj spid="_x0000_s22530" name="CorelDRAW" r:id="rId3" imgW="1294636" imgH="1199315" progId="CorelDRAW.Graphic.13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980728"/>
            <a:ext cx="777686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Задача 1.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Мяч брошен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горизон-тально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со скоростью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9,8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м/с. Через сколько времени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 в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каком месте центростремительное ускорение мяча будет в два раза больше тангенциального? 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361" name="Object 1"/>
          <p:cNvGraphicFramePr>
            <a:graphicFrameLocks noChangeAspect="1"/>
          </p:cNvGraphicFramePr>
          <p:nvPr/>
        </p:nvGraphicFramePr>
        <p:xfrm>
          <a:off x="1691680" y="1484784"/>
          <a:ext cx="5788392" cy="4849734"/>
        </p:xfrm>
        <a:graphic>
          <a:graphicData uri="http://schemas.openxmlformats.org/presentationml/2006/ole">
            <p:oleObj spid="_x0000_s15361" name="CorelDRAW" r:id="rId3" imgW="3451194" imgH="2885590" progId="CorelDRAW.Graphic.13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15616" y="620688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 задаче 1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03648" y="692696"/>
            <a:ext cx="619268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Задача 2.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Тело брошено под углом к горизонту. При каком угле бросания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ради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ус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кривизны траектории в точке максимального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под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ъема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будет равен высоте этой точки? </a:t>
            </a:r>
          </a:p>
          <a:p>
            <a:pPr algn="just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409" name="Object 1"/>
          <p:cNvGraphicFramePr>
            <a:graphicFrameLocks noChangeAspect="1"/>
          </p:cNvGraphicFramePr>
          <p:nvPr/>
        </p:nvGraphicFramePr>
        <p:xfrm>
          <a:off x="0" y="2132856"/>
          <a:ext cx="9032332" cy="2278574"/>
        </p:xfrm>
        <a:graphic>
          <a:graphicData uri="http://schemas.openxmlformats.org/presentationml/2006/ole">
            <p:oleObj spid="_x0000_s17409" name="CorelDRAW" r:id="rId3" imgW="10930176" imgH="2771408" progId="CorelDRAW.Graphic.13">
              <p:embed/>
            </p:oleObj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55576" y="476672"/>
            <a:ext cx="3888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 задачам 2 и 3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03648" y="1124744"/>
            <a:ext cx="612068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Задача 3.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Под каким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уг-лом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 горизонту надо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бро-сить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камень, чтобы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наи-меньший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радиус кривизны его траектории был равен дальности полета?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268760"/>
            <a:ext cx="66967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Задача 4.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Камень бросили под углом 60</a:t>
            </a:r>
            <a:r>
              <a:rPr lang="ru-RU" sz="4000" baseline="30000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к горизонту со скоростью 19,6 м/с. Найти  радиус кривизны в точке падения. (78 м) </a:t>
            </a:r>
          </a:p>
          <a:p>
            <a:endParaRPr lang="ru-RU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04664"/>
            <a:ext cx="51845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 задаче 4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457" name="Object 1"/>
          <p:cNvGraphicFramePr>
            <a:graphicFrameLocks noChangeAspect="1"/>
          </p:cNvGraphicFramePr>
          <p:nvPr/>
        </p:nvGraphicFramePr>
        <p:xfrm>
          <a:off x="476994" y="1700808"/>
          <a:ext cx="8339332" cy="3761209"/>
        </p:xfrm>
        <a:graphic>
          <a:graphicData uri="http://schemas.openxmlformats.org/presentationml/2006/ole">
            <p:oleObj spid="_x0000_s19457" name="CorelDRAW" r:id="rId3" imgW="10088500" imgH="4542172" progId="CorelDRAW.Graphic.13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80728"/>
            <a:ext cx="871296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Задача 5.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Тело начинает двигаться по окружности из состояния покоя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 равномерно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возрастающей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скоростью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Сколько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оборотов сделает тело к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моменту, когда центростремительное ускорение станет равно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танген-циальному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29</TotalTime>
  <Words>213</Words>
  <Application>Microsoft Office PowerPoint</Application>
  <PresentationFormat>Экран (4:3)</PresentationFormat>
  <Paragraphs>14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Трек</vt:lpstr>
      <vt:lpstr>CorelDRAW X3 Graphic</vt:lpstr>
      <vt:lpstr>Две составляющие полного ускорения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Две составляющие полного ускорения</dc:title>
  <dc:creator>AsusHome</dc:creator>
  <cp:lastModifiedBy>AsusHome</cp:lastModifiedBy>
  <cp:revision>3</cp:revision>
  <dcterms:created xsi:type="dcterms:W3CDTF">2018-11-18T13:38:44Z</dcterms:created>
  <dcterms:modified xsi:type="dcterms:W3CDTF">2018-11-18T14:08:20Z</dcterms:modified>
</cp:coreProperties>
</file>