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62" r:id="rId4"/>
    <p:sldId id="263" r:id="rId5"/>
    <p:sldId id="264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6723761-12F6-4774-B7BF-6BE455946E31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8B90D84-A7C5-4912-B13A-E69B8E564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2132856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</a:rPr>
              <a:t>Гармонические колебания.</a:t>
            </a:r>
          </a:p>
          <a:p>
            <a:pPr algn="ctr"/>
            <a:r>
              <a:rPr lang="ru-RU" sz="4000" dirty="0" smtClean="0">
                <a:solidFill>
                  <a:schemeClr val="accent2"/>
                </a:solidFill>
              </a:rPr>
              <a:t>Решение задач</a:t>
            </a:r>
            <a:endParaRPr lang="ru-RU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564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836712"/>
            <a:ext cx="7416824" cy="2195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Шарик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подвешенный на пружине, сместили на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0,01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 от положения равновесия и отпустили. За какое время шарик пройдет путь 0,48 м, если частота его колебаний равна 5 Гц? (2,4 с)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44580282"/>
              </p:ext>
            </p:extLst>
          </p:nvPr>
        </p:nvGraphicFramePr>
        <p:xfrm>
          <a:off x="1187624" y="3501008"/>
          <a:ext cx="6299398" cy="899914"/>
        </p:xfrm>
        <a:graphic>
          <a:graphicData uri="http://schemas.openxmlformats.org/presentationml/2006/ole">
            <p:oleObj spid="_x0000_s1039" r:id="rId3" imgW="2267233" imgH="321491" progId="CorelDRAW.Graphic.13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44580282"/>
              </p:ext>
            </p:extLst>
          </p:nvPr>
        </p:nvGraphicFramePr>
        <p:xfrm>
          <a:off x="1691680" y="3501008"/>
          <a:ext cx="6299398" cy="899914"/>
        </p:xfrm>
        <a:graphic>
          <a:graphicData uri="http://schemas.openxmlformats.org/presentationml/2006/ole">
            <p:oleObj spid="_x0000_s1040" r:id="rId4" imgW="2267233" imgH="321491" progId="CorelDRAW.Graphic.1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4762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115616" y="692696"/>
                <a:ext cx="6768752" cy="2863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endParaRPr lang="ru-RU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ru-RU" sz="2400" b="1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2. </a:t>
                </a:r>
                <a:r>
                  <a:rPr lang="ru-RU" sz="2400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На расстоянии </a:t>
                </a:r>
                <a:r>
                  <a:rPr lang="ru-RU" sz="2400" i="1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400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 от груза пружинного маятника установлена упругая стенка. Пружину сжимают, уменьшая ее длину на 2</a:t>
                </a:r>
                <a:r>
                  <a:rPr lang="ru-RU" sz="2400" i="1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400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, и затем отпускают. Найти период колебаний системы. Масса груза </a:t>
                </a:r>
                <a:r>
                  <a:rPr lang="ru-RU" sz="2400" i="1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, жестокость пружины </a:t>
                </a:r>
                <a:r>
                  <a:rPr lang="ru-RU" sz="2400" i="1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400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400" dirty="0" smtClean="0">
                    <a:effectLst/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effectLst/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effectLst/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effectLst/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l-GR" sz="2400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sz="24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𝑚</m:t>
                        </m:r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/</m:t>
                        </m:r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692696"/>
                <a:ext cx="6768752" cy="286334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351" r="-1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573016"/>
            <a:ext cx="4680520" cy="198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26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1620" y="476672"/>
            <a:ext cx="6840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Тело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массой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1,44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кг лежит на гладком столе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прикреплено к вертикальной стене пружиной. Такой маятник имеет круговую частоту колебаний 7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тело попадает и застревает в нем пуля массой 0,21 кг, летящая горизонтально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скоростью 5,5 м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вдоль пружины. Определить амплитуду возникших колебаний.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78967223"/>
              </p:ext>
            </p:extLst>
          </p:nvPr>
        </p:nvGraphicFramePr>
        <p:xfrm>
          <a:off x="2411760" y="3380138"/>
          <a:ext cx="4392488" cy="2549212"/>
        </p:xfrm>
        <a:graphic>
          <a:graphicData uri="http://schemas.openxmlformats.org/presentationml/2006/ole">
            <p:oleObj spid="_x0000_s6158" r:id="rId3" imgW="2132533" imgH="1233596" progId="CorelDRAW.Graphic.1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7668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76672"/>
            <a:ext cx="6768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Груз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совершающий гармонические колебания, проходя положение равновесия, абсолютно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неупруго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столкнулся с неподвижным грузом такой же массы. Как при этом изменилась амплитуда колебаний? (Уменьшилась в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,4 раза)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18170060"/>
              </p:ext>
            </p:extLst>
          </p:nvPr>
        </p:nvGraphicFramePr>
        <p:xfrm>
          <a:off x="2627784" y="2386810"/>
          <a:ext cx="4176464" cy="3626477"/>
        </p:xfrm>
        <a:graphic>
          <a:graphicData uri="http://schemas.openxmlformats.org/presentationml/2006/ole">
            <p:oleObj spid="_x0000_s7181" r:id="rId3" imgW="2311504" imgH="2005067" progId="CorelDRAW.Graphic.1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43708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753553"/>
            <a:ext cx="70567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маятнику АВ с шариком массой М подвешен маятник ВС с шариком массой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Точка А совершает горизонтальные колебания с периодом Т. Найти длину нити ВС, если нить АВ все время остается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вертикальной.</a:t>
            </a:r>
            <a:r>
              <a:rPr lang="en-US" sz="2400" dirty="0"/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gT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)/4π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028284818"/>
              </p:ext>
            </p:extLst>
          </p:nvPr>
        </p:nvGraphicFramePr>
        <p:xfrm>
          <a:off x="3779912" y="2780928"/>
          <a:ext cx="1728192" cy="3496265"/>
        </p:xfrm>
        <a:graphic>
          <a:graphicData uri="http://schemas.openxmlformats.org/presentationml/2006/ole">
            <p:oleObj spid="_x0000_s2062" r:id="rId3" imgW="1237139" imgH="2508493" progId="CorelDRAW.Graphic.1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977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043608" y="980728"/>
                <a:ext cx="7200800" cy="3124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dirty="0" smtClean="0">
                    <a:latin typeface="Times New Roman" pitchFamily="18" charset="0"/>
                    <a:cs typeface="Times New Roman" pitchFamily="18" charset="0"/>
                  </a:rPr>
                  <a:t>6.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Два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одинаковых горизонтальных цилиндрических валика быстро вращаются в противоположных направлениях. Расстояние между осями валиков равно </a:t>
                </a:r>
                <a:r>
                  <a:rPr lang="en-US" sz="2400" i="1" dirty="0"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. На валики положили однородную доску, как показано на рисунке. Показать, что доска будет совершать гармонические колебания и найти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           их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период, если коэффициент трения между доской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       и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валиками равен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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l-GR" sz="2400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sz="24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/2</m:t>
                        </m:r>
                        <m:r>
                          <m:rPr>
                            <m:nor/>
                          </m:rPr>
                          <a:rPr lang="el-GR" sz="2400" dirty="0">
                            <a:latin typeface="Times New Roman" pitchFamily="18" charset="0"/>
                            <a:cs typeface="Times New Roman" pitchFamily="18" charset="0"/>
                          </a:rPr>
                          <m:t>μ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g</m:t>
                        </m:r>
                      </m:e>
                    </m:rad>
                  </m:oMath>
                </a14:m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980728"/>
                <a:ext cx="7200800" cy="312489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270" t="-1563" r="-1355" b="-2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58378844"/>
              </p:ext>
            </p:extLst>
          </p:nvPr>
        </p:nvGraphicFramePr>
        <p:xfrm>
          <a:off x="1547664" y="4221088"/>
          <a:ext cx="6192687" cy="1145891"/>
        </p:xfrm>
        <a:graphic>
          <a:graphicData uri="http://schemas.openxmlformats.org/presentationml/2006/ole">
            <p:oleObj spid="_x0000_s3091" r:id="rId4" imgW="2416781" imgH="447820" progId="CorelDRAW.Graphic.1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1237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043608" y="620688"/>
                <a:ext cx="7344816" cy="2016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dirty="0" smtClean="0">
                    <a:latin typeface="Times New Roman" pitchFamily="18" charset="0"/>
                    <a:cs typeface="Times New Roman" pitchFamily="18" charset="0"/>
                  </a:rPr>
                  <a:t>7.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В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пробирку насыпали немного песка и опустили ее плавать в воду. Какими будут вертикальные колебания пробирки? Найти их период. Масса пробирки равна </a:t>
                </a:r>
                <a:r>
                  <a:rPr lang="en-US" sz="24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, площадь ее поперечного сечения 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=2</a:t>
                </a:r>
                <a:r>
                  <a:rPr lang="el-GR" sz="2400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l-GR" sz="2400" b="0" i="1" smtClean="0">
                            <a:latin typeface="Cambria Math"/>
                            <a:cs typeface="Times New Roman" pitchFamily="18" charset="0"/>
                          </a:rPr>
                          <m:t>ρ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𝑔𝑆</m:t>
                        </m:r>
                      </m:e>
                    </m:rad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620688"/>
                <a:ext cx="7344816" cy="2016899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245" t="-2417" r="-13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3059832" y="2276872"/>
          <a:ext cx="2952328" cy="3792663"/>
        </p:xfrm>
        <a:graphic>
          <a:graphicData uri="http://schemas.openxmlformats.org/presentationml/2006/ole">
            <p:oleObj spid="_x0000_s20482" name="CorelDRAW" r:id="rId4" imgW="2645151" imgH="3401163" progId="CorelDRAW.Graphic.1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0003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92</TotalTime>
  <Words>186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Кнопка</vt:lpstr>
      <vt:lpstr>CorelDRAW X3 Graphic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ФМЛ</dc:creator>
  <cp:lastModifiedBy>AsusHome</cp:lastModifiedBy>
  <cp:revision>13</cp:revision>
  <dcterms:created xsi:type="dcterms:W3CDTF">2016-10-03T05:54:43Z</dcterms:created>
  <dcterms:modified xsi:type="dcterms:W3CDTF">2016-10-08T05:17:17Z</dcterms:modified>
</cp:coreProperties>
</file>