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57" r:id="rId5"/>
    <p:sldId id="258" r:id="rId6"/>
    <p:sldId id="260" r:id="rId7"/>
    <p:sldId id="261" r:id="rId8"/>
    <p:sldId id="262" r:id="rId9"/>
    <p:sldId id="263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C8014-6AA4-4B61-9C55-F42128373A2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D8B0-1DC0-426B-A7E9-AA5955C388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C8014-6AA4-4B61-9C55-F42128373A2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D8B0-1DC0-426B-A7E9-AA5955C388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C8014-6AA4-4B61-9C55-F42128373A2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D8B0-1DC0-426B-A7E9-AA5955C388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C8014-6AA4-4B61-9C55-F42128373A2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D8B0-1DC0-426B-A7E9-AA5955C388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C8014-6AA4-4B61-9C55-F42128373A2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D8B0-1DC0-426B-A7E9-AA5955C388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C8014-6AA4-4B61-9C55-F42128373A2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D8B0-1DC0-426B-A7E9-AA5955C388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C8014-6AA4-4B61-9C55-F42128373A2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D8B0-1DC0-426B-A7E9-AA5955C388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C8014-6AA4-4B61-9C55-F42128373A2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D8B0-1DC0-426B-A7E9-AA5955C388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C8014-6AA4-4B61-9C55-F42128373A2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D8B0-1DC0-426B-A7E9-AA5955C388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C8014-6AA4-4B61-9C55-F42128373A2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D8B0-1DC0-426B-A7E9-AA5955C388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C8014-6AA4-4B61-9C55-F42128373A2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3D8B0-1DC0-426B-A7E9-AA5955C388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C8014-6AA4-4B61-9C55-F42128373A22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3D8B0-1DC0-426B-A7E9-AA5955C388B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8000" dirty="0" smtClean="0">
                <a:solidFill>
                  <a:srgbClr val="FF0000"/>
                </a:solidFill>
              </a:rPr>
              <a:t>Энергетика ядерных реакций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234" y="1131020"/>
            <a:ext cx="8119531" cy="4595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2492896"/>
            <a:ext cx="5211050" cy="1968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347864" y="404664"/>
            <a:ext cx="21602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Энергия связи ядра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4797152"/>
            <a:ext cx="4850088" cy="689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784" y="404664"/>
            <a:ext cx="4176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Энергетический выход ядерной реакции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348880"/>
            <a:ext cx="3507401" cy="9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573016"/>
            <a:ext cx="7849134" cy="507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074" y="4509120"/>
            <a:ext cx="8927926" cy="822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515" y="2420888"/>
            <a:ext cx="8179059" cy="1612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04864"/>
            <a:ext cx="8703768" cy="2329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8667750" cy="3658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348880"/>
            <a:ext cx="8842590" cy="2004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060848"/>
            <a:ext cx="8839714" cy="2577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294" y="1340768"/>
            <a:ext cx="8890261" cy="3883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10</Words>
  <Application>Microsoft Office PowerPoint</Application>
  <PresentationFormat>Экран (4:3)</PresentationFormat>
  <Paragraphs>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Энергетика ядерных реакций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Энергетика ядерных реакций</dc:title>
  <dc:creator>AsusHome</dc:creator>
  <cp:lastModifiedBy>AsusHome</cp:lastModifiedBy>
  <cp:revision>7</cp:revision>
  <dcterms:created xsi:type="dcterms:W3CDTF">2018-03-17T08:21:39Z</dcterms:created>
  <dcterms:modified xsi:type="dcterms:W3CDTF">2018-03-20T07:54:58Z</dcterms:modified>
</cp:coreProperties>
</file>