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1" r:id="rId6"/>
    <p:sldId id="260" r:id="rId7"/>
    <p:sldId id="262" r:id="rId8"/>
    <p:sldId id="263" r:id="rId9"/>
    <p:sldId id="264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6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D0F3-170C-45A1-B0B3-31BF0CE110E9}" type="datetimeFigureOut">
              <a:rPr lang="ru-RU" smtClean="0"/>
              <a:pPr/>
              <a:t>06.04.2019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1074D0C-193C-4A48-8D72-A9AF0BAEE5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D0F3-170C-45A1-B0B3-31BF0CE110E9}" type="datetimeFigureOut">
              <a:rPr lang="ru-RU" smtClean="0"/>
              <a:pPr/>
              <a:t>06.04.2019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74D0C-193C-4A48-8D72-A9AF0BAEE5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D0F3-170C-45A1-B0B3-31BF0CE110E9}" type="datetimeFigureOut">
              <a:rPr lang="ru-RU" smtClean="0"/>
              <a:pPr/>
              <a:t>06.04.2019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74D0C-193C-4A48-8D72-A9AF0BAEE5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D0F3-170C-45A1-B0B3-31BF0CE110E9}" type="datetimeFigureOut">
              <a:rPr lang="ru-RU" smtClean="0"/>
              <a:pPr/>
              <a:t>06.04.2019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1074D0C-193C-4A48-8D72-A9AF0BAEE5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D0F3-170C-45A1-B0B3-31BF0CE110E9}" type="datetimeFigureOut">
              <a:rPr lang="ru-RU" smtClean="0"/>
              <a:pPr/>
              <a:t>06.04.2019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74D0C-193C-4A48-8D72-A9AF0BAEE57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D0F3-170C-45A1-B0B3-31BF0CE110E9}" type="datetimeFigureOut">
              <a:rPr lang="ru-RU" smtClean="0"/>
              <a:pPr/>
              <a:t>06.04.2019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74D0C-193C-4A48-8D72-A9AF0BAEE5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D0F3-170C-45A1-B0B3-31BF0CE110E9}" type="datetimeFigureOut">
              <a:rPr lang="ru-RU" smtClean="0"/>
              <a:pPr/>
              <a:t>06.04.2019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61074D0C-193C-4A48-8D72-A9AF0BAEE57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D0F3-170C-45A1-B0B3-31BF0CE110E9}" type="datetimeFigureOut">
              <a:rPr lang="ru-RU" smtClean="0"/>
              <a:pPr/>
              <a:t>06.04.2019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74D0C-193C-4A48-8D72-A9AF0BAEE5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D0F3-170C-45A1-B0B3-31BF0CE110E9}" type="datetimeFigureOut">
              <a:rPr lang="ru-RU" smtClean="0"/>
              <a:pPr/>
              <a:t>06.04.2019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74D0C-193C-4A48-8D72-A9AF0BAEE5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D0F3-170C-45A1-B0B3-31BF0CE110E9}" type="datetimeFigureOut">
              <a:rPr lang="ru-RU" smtClean="0"/>
              <a:pPr/>
              <a:t>06.04.2019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74D0C-193C-4A48-8D72-A9AF0BAEE5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D0F3-170C-45A1-B0B3-31BF0CE110E9}" type="datetimeFigureOut">
              <a:rPr lang="ru-RU" smtClean="0"/>
              <a:pPr/>
              <a:t>06.04.2019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74D0C-193C-4A48-8D72-A9AF0BAEE57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107D0F3-170C-45A1-B0B3-31BF0CE110E9}" type="datetimeFigureOut">
              <a:rPr lang="ru-RU" smtClean="0"/>
              <a:pPr/>
              <a:t>06.04.2019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1074D0C-193C-4A48-8D72-A9AF0BAEE57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Закон Паскаля в задачах гидростатики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Семинар по физике в 9 классе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04664"/>
            <a:ext cx="82089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Задача 6.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сосуде на рис. вертикальные трубки открыты в атмосферу. Первоначально все заполнено водой. После того как сосуд начали двигать с некоторым ускорением, из нее вылилась 1/16 массы всей воды. Найти давление в т.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горизонтальной запаянной трубки. Все трубки одинакового сечения и имеют длину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7889" name="Object 1"/>
          <p:cNvGraphicFramePr>
            <a:graphicFrameLocks noChangeAspect="1"/>
          </p:cNvGraphicFramePr>
          <p:nvPr/>
        </p:nvGraphicFramePr>
        <p:xfrm>
          <a:off x="1835696" y="2924944"/>
          <a:ext cx="5256583" cy="3036384"/>
        </p:xfrm>
        <a:graphic>
          <a:graphicData uri="http://schemas.openxmlformats.org/presentationml/2006/ole">
            <p:oleObj spid="_x0000_s37889" name="CorelDRAW" r:id="rId3" imgW="2060729" imgH="1187978" progId="CorelDRAW.Graphic.1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71600" y="404664"/>
            <a:ext cx="727280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Задача 1.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сосуд с водой опущен опрокинутый вверх дном цилиндрический сосуд высотой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= 1м. Этот сосуд заполнен маслом с плотностью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400" baseline="-250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= 900 кг/м</a:t>
            </a:r>
            <a:r>
              <a:rPr lang="ru-RU" sz="24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Найти разность давление в точках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непосредственно у дна сосуда. Толщиной сосуда пренебречь.  Плотность воды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400" baseline="-250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= 1000 кг/м</a:t>
            </a:r>
            <a:r>
              <a:rPr lang="ru-RU" sz="24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/>
          </a:p>
        </p:txBody>
      </p:sp>
      <p:graphicFrame>
        <p:nvGraphicFramePr>
          <p:cNvPr id="16385" name="Object 1"/>
          <p:cNvGraphicFramePr>
            <a:graphicFrameLocks noChangeAspect="1"/>
          </p:cNvGraphicFramePr>
          <p:nvPr/>
        </p:nvGraphicFramePr>
        <p:xfrm>
          <a:off x="3131840" y="2852936"/>
          <a:ext cx="2304256" cy="3686809"/>
        </p:xfrm>
        <a:graphic>
          <a:graphicData uri="http://schemas.openxmlformats.org/presentationml/2006/ole">
            <p:oleObj spid="_x0000_s16385" name="CorelDRAW" r:id="rId3" imgW="1307594" imgH="2102513" progId="CorelDRAW.Graphic.1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75656" y="1484784"/>
            <a:ext cx="662473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Задача 2.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Барометрическая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трубка опущена в цилиндрический сосуд с ртутью. На сколько сантиметров переместится уровень ртути в сосуде, если трубку, не вынимая из ртути, наклонить под углом 45º к вертикали? Площадь сечения сосуда в 20 раз больше площади сечения трубки. Атмосферное давление 76 см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ст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979712" y="548680"/>
            <a:ext cx="5040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 задаче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628800"/>
            <a:ext cx="8202341" cy="36327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75656" y="1916832"/>
            <a:ext cx="612068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Задача 3.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сообщающиеся сосуды налили ртуть, а поверх нее в оба сосуда налит керосин. Причем высота большего столба керосина 0,472 м. Определить высоту меньшего столба керосина, если разность уровней ртути 0,016 м. Плотность керосина - 800 кг/м</a:t>
            </a:r>
            <a:r>
              <a:rPr lang="ru-RU" sz="24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ртути - 13600 кг/м</a:t>
            </a:r>
            <a:r>
              <a:rPr lang="ru-RU" sz="24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55576" y="476672"/>
            <a:ext cx="3888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задаче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Object 2"/>
          <p:cNvGraphicFramePr>
            <a:graphicFrameLocks noChangeAspect="1"/>
          </p:cNvGraphicFramePr>
          <p:nvPr/>
        </p:nvGraphicFramePr>
        <p:xfrm>
          <a:off x="2051720" y="1052736"/>
          <a:ext cx="5736865" cy="5047020"/>
        </p:xfrm>
        <a:graphic>
          <a:graphicData uri="http://schemas.openxmlformats.org/presentationml/2006/ole">
            <p:oleObj spid="_x0000_s17410" name="CorelDRAW" r:id="rId3" imgW="2311504" imgH="2034759" progId="CorelDRAW.Graphic.1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1844824"/>
            <a:ext cx="6696744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Задача 4.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две сообщающиеся трубки разного сечения налита ртуть. Затем в более широкую трубку сечением 8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aseline="30000" dirty="0" smtClean="0">
                <a:latin typeface="Times New Roman" pitchFamily="18" charset="0"/>
                <a:cs typeface="Times New Roman" pitchFamily="18" charset="0"/>
              </a:rPr>
              <a:t>-4 м2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налито 272 г воды. На сколько выше будет находиться уровень ртути в узком сосуде по отношению к уровню ртути в широком?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400" baseline="-25000" dirty="0" smtClean="0">
                <a:latin typeface="Times New Roman" pitchFamily="18" charset="0"/>
                <a:cs typeface="Times New Roman" pitchFamily="18" charset="0"/>
              </a:rPr>
              <a:t>ртути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= 13,6 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404664"/>
            <a:ext cx="51845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 задаче 4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1691680" y="1196752"/>
          <a:ext cx="6100271" cy="4890556"/>
        </p:xfrm>
        <a:graphic>
          <a:graphicData uri="http://schemas.openxmlformats.org/presentationml/2006/ole">
            <p:oleObj spid="_x0000_s19458" name="CorelDRAW" r:id="rId3" imgW="2536904" imgH="2034759" progId="CorelDRAW.Graphic.1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2656"/>
            <a:ext cx="87129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Задача 5.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Цилиндрический сосуд массой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высотой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поставлен дном вверх на ровную горизонтальную резиновую поверхность. В дне сосуда имеется маленькое отверстие, в которое вставлена длинная тонкая трубка. Через трубку сосуд заполняется водой. До какой максимальной высоты можно в трубку налить воду? Площадь дна сосуда равна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5841" name="Object 1"/>
          <p:cNvGraphicFramePr>
            <a:graphicFrameLocks noChangeAspect="1"/>
          </p:cNvGraphicFramePr>
          <p:nvPr/>
        </p:nvGraphicFramePr>
        <p:xfrm>
          <a:off x="2915816" y="2780928"/>
          <a:ext cx="3168352" cy="3844786"/>
        </p:xfrm>
        <a:graphic>
          <a:graphicData uri="http://schemas.openxmlformats.org/presentationml/2006/ole">
            <p:oleObj spid="_x0000_s35841" name="CorelDRAW" r:id="rId3" imgW="1653388" imgH="2008846" progId="CorelDRAW.Graphic.1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50</TotalTime>
  <Words>339</Words>
  <Application>Microsoft Office PowerPoint</Application>
  <PresentationFormat>Экран (4:3)</PresentationFormat>
  <Paragraphs>12</Paragraphs>
  <Slides>10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Трек</vt:lpstr>
      <vt:lpstr>CorelDRAW X3 Graphic</vt:lpstr>
      <vt:lpstr>Закон Паскаля в задачах гидростатики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DG Win&amp;Soft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Две составляющие полного ускорения</dc:title>
  <dc:creator>AsusHome</dc:creator>
  <cp:lastModifiedBy>AsusHome</cp:lastModifiedBy>
  <cp:revision>6</cp:revision>
  <dcterms:created xsi:type="dcterms:W3CDTF">2018-11-18T13:38:44Z</dcterms:created>
  <dcterms:modified xsi:type="dcterms:W3CDTF">2019-04-06T07:36:22Z</dcterms:modified>
</cp:coreProperties>
</file>