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3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Научно-исследовательская работа по роману М. А. Булгакова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и Маргарита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у Понтия Пилата болит голова?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4653136"/>
            <a:ext cx="6904856" cy="1824608"/>
          </a:xfrm>
        </p:spPr>
        <p:txBody>
          <a:bodyPr>
            <a:normAutofit/>
          </a:bodyPr>
          <a:lstStyle/>
          <a:p>
            <a:pPr algn="r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выполнили ученики ГБОУ МО СП ФМЛ 10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класса:</a:t>
            </a:r>
          </a:p>
          <a:p>
            <a:pPr algn="r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Заречкин А., Клюев М.</a:t>
            </a:r>
          </a:p>
          <a:p>
            <a:pPr algn="r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руководитель: Пахомова С. В., учитель литературы и русского языка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Снимпаток">
            <a:extLst>
              <a:ext uri="{FF2B5EF4-FFF2-40B4-BE49-F238E27FC236}">
                <a16:creationId xmlns:a16="http://schemas.microsoft.com/office/drawing/2014/main" id="{F5EAF1A1-F0D3-4CEF-9400-34D140556C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970" y="-2713"/>
            <a:ext cx="3585950" cy="4893639"/>
          </a:xfrm>
          <a:prstGeom prst="rect">
            <a:avLst/>
          </a:prstGeom>
        </p:spPr>
      </p:pic>
      <p:pic>
        <p:nvPicPr>
          <p:cNvPr id="2" name="Изображение 2" descr="EmAjLDwECsw">
            <a:extLst>
              <a:ext uri="{FF2B5EF4-FFF2-40B4-BE49-F238E27FC236}">
                <a16:creationId xmlns:a16="http://schemas.microsoft.com/office/drawing/2014/main" id="{906FF12A-81B5-498A-9BC0-8D960914EC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152" y="2780928"/>
            <a:ext cx="2699236" cy="38164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1ADB73-E1B6-4082-A6E0-E700CDD8674C}"/>
              </a:ext>
            </a:extLst>
          </p:cNvPr>
          <p:cNvSpPr txBox="1"/>
          <p:nvPr/>
        </p:nvSpPr>
        <p:spPr>
          <a:xfrm>
            <a:off x="4572000" y="764704"/>
            <a:ext cx="41764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числе, данная статья была опубликована нами в сеть интернет, и практический результат нашей работы – получение отклика от читателей.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1B7713-9095-44FB-88B9-F4A4959143E7}"/>
              </a:ext>
            </a:extLst>
          </p:cNvPr>
          <p:cNvSpPr txBox="1"/>
          <p:nvPr/>
        </p:nvSpPr>
        <p:spPr>
          <a:xfrm>
            <a:off x="683568" y="4509120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был проведен урок литературы у старшеклассников с этой статьей, все остались крайне довольны форматом и подачей материала.</a:t>
            </a:r>
          </a:p>
        </p:txBody>
      </p:sp>
    </p:spTree>
    <p:extLst>
      <p:ext uri="{BB962C8B-B14F-4D97-AF65-F5344CB8AC3E}">
        <p14:creationId xmlns:p14="http://schemas.microsoft.com/office/powerpoint/2010/main" val="1227106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476672"/>
            <a:ext cx="1857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7584" y="1268760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479619" y="1248285"/>
            <a:ext cx="871296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1005"/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Читая роман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М.А.Булгакова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мы наткнулись на одновременно странную и интересную фразу: ”Истина, прежде всего в том, что у тебя болит голова”. Высказывание  принадлежит Иешуа Га-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Ноцри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из Назарета, а адресовано оно пятому прокуратору Иудеи, Понтию Пилату. У него настолько сильно болит голова, что он постоянно думает о смерти. Мы заинтересовались этим высказыванием и решили ответить на вопрос: </a:t>
            </a:r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Почему у Понтия Пилата болит голова?</a:t>
            </a:r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”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421005" fontAlgn="auto">
              <a:spcBef>
                <a:spcPts val="0"/>
              </a:spcBef>
            </a:pPr>
            <a:endParaRPr lang="ru-RU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BCB0AC-2705-4858-8E28-96D99B1335D0}"/>
              </a:ext>
            </a:extLst>
          </p:cNvPr>
          <p:cNvSpPr txBox="1"/>
          <p:nvPr/>
        </p:nvSpPr>
        <p:spPr>
          <a:xfrm>
            <a:off x="470750" y="3198167"/>
            <a:ext cx="1854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работы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6F1F6F-00D1-4182-AFCC-92C897FF93CC}"/>
              </a:ext>
            </a:extLst>
          </p:cNvPr>
          <p:cNvSpPr txBox="1"/>
          <p:nvPr/>
        </p:nvSpPr>
        <p:spPr>
          <a:xfrm>
            <a:off x="479619" y="4005064"/>
            <a:ext cx="81968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Выяснить, почему у Понтия Пилата на самом деле болит голова, а затем связать загадку этой боли и идею романа, теорию света и тьмы.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CEEB8F5-2C84-4E79-B088-0CEC84E93B33}"/>
              </a:ext>
            </a:extLst>
          </p:cNvPr>
          <p:cNvSpPr txBox="1"/>
          <p:nvPr/>
        </p:nvSpPr>
        <p:spPr>
          <a:xfrm>
            <a:off x="539552" y="620688"/>
            <a:ext cx="1363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6D5247-5A24-4EEF-A836-64A2EA3A8490}"/>
              </a:ext>
            </a:extLst>
          </p:cNvPr>
          <p:cNvSpPr txBox="1"/>
          <p:nvPr/>
        </p:nvSpPr>
        <p:spPr>
          <a:xfrm>
            <a:off x="647564" y="1718228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предположили, что у Понтия Пилата болит голова потому, что тот думает не своей головой, а головой императора Тиберия.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BF6ACB-1BF4-4541-A659-E8B58F0C718E}"/>
              </a:ext>
            </a:extLst>
          </p:cNvPr>
          <p:cNvSpPr txBox="1"/>
          <p:nvPr/>
        </p:nvSpPr>
        <p:spPr>
          <a:xfrm>
            <a:off x="539552" y="2937430"/>
            <a:ext cx="3021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работы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012ED4-F4D4-4850-8A4B-D44BF0474043}"/>
              </a:ext>
            </a:extLst>
          </p:cNvPr>
          <p:cNvSpPr txBox="1"/>
          <p:nvPr/>
        </p:nvSpPr>
        <p:spPr>
          <a:xfrm>
            <a:off x="647564" y="3861048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сети интернет читателям предлагают историческую теорию головной боли прокуратора – мигрень, но ни в одном источнике не сказано про теорию, связанную со светом и тьмой, Богом и Дьяволом.</a:t>
            </a:r>
          </a:p>
        </p:txBody>
      </p:sp>
    </p:spTree>
    <p:extLst>
      <p:ext uri="{BB962C8B-B14F-4D97-AF65-F5344CB8AC3E}">
        <p14:creationId xmlns:p14="http://schemas.microsoft.com/office/powerpoint/2010/main" val="578233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photo_5235543225652069635_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" y="1052830"/>
            <a:ext cx="4822190" cy="372046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467995" y="548640"/>
            <a:ext cx="36429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Метаморфоза 1</a:t>
            </a: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4788535" y="1484630"/>
            <a:ext cx="389699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Первая метаморфоза с головой встречается во время допроса Иешуа  Понтием Пилатом.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У прокуратора «болит голова» из-за многих дел, забот… Вот и теперь приходится решать, утверждать ли смертный приговор Иешуа. А этот странный человек утверждает: истина в том, что все люди добрые, просто не каждый понимает этого. 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ru-RU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539750" y="4653280"/>
            <a:ext cx="37357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Голова Иешуа «уплывает» в сторону, а на её месте появляется голова императора Тиберия</a:t>
            </a:r>
            <a:r>
              <a:rPr lang="en-US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5" descr="photo_5235543225652069633_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2785"/>
            <a:ext cx="5205730" cy="388048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467995" y="548640"/>
            <a:ext cx="36429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Метаморфоза 2</a:t>
            </a: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4693285" y="1009015"/>
            <a:ext cx="389699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Теперь рассмотрим следующую метаморфозу –  случай с головой Берлиоза. Можно задаться вопросом: почему метаморфозой Булгаков выбрал голову именно Берлиоза? А потому, что он сам по себе является головой – главой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МАССОЛИТа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</a:rPr>
              <a:t>П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редседатель никак не может понять, что он и Иванушка Бездомный беседуют с самим дьяволом. 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А вот Мастер сразу понял по рассказу Бездомного, что они всё время говорили с сатаной, ведь Мастер думает своей головой, в отличие от Берлиоза.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395605" y="4580890"/>
            <a:ext cx="42976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Голову Берлиоза отрезает трамваем</a:t>
            </a:r>
            <a:r>
              <a:rPr lang="en-US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photo_5235543225652069634_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" y="404495"/>
            <a:ext cx="5907405" cy="483933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467360" y="548640"/>
            <a:ext cx="36429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Метаморфоза</a:t>
            </a:r>
            <a:r>
              <a:rPr lang="en-US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4788535" y="1484630"/>
            <a:ext cx="389699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Даже на представлении в театре Варьете, где зрители должны думать не своей, а чужой головой. Зачем думать? Зачем искать истину, если все разжуют и объяснят даже на представлении?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«Голову ему оторвать!» –  этот бездумный выкрик приводит к немедленному исполнению, впрочем, как и другой: «Ради бога, не мучьте его!»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Свет мгновенно побеждает Тьму.</a:t>
            </a:r>
            <a:endParaRPr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395605" y="4598670"/>
            <a:ext cx="42976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желания толпы. Отрывание головы Бенгальского</a:t>
            </a:r>
            <a:r>
              <a:rPr lang="en-US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5" descr="photo_5235543225652069631_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" y="764540"/>
            <a:ext cx="4302760" cy="454723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467360" y="548640"/>
            <a:ext cx="36429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Метаморфоза</a:t>
            </a:r>
            <a:r>
              <a:rPr lang="en-US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4788535" y="1484630"/>
            <a:ext cx="389699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Ещё одна метаморфоза  происходит в зрелищной комиссии с её председатель Прохором Петровичем: «Костюм был при галстуке, из кармашка костюма торчало самопишущее перо, но над воротником не было ни шеи, ни головы…»</a:t>
            </a: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755650" y="4940935"/>
            <a:ext cx="42976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“Костюм без содержания</a:t>
            </a:r>
            <a:r>
              <a:rPr lang="en-US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photo_5235543225652069632_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620395"/>
            <a:ext cx="4978400" cy="595058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467360" y="548640"/>
            <a:ext cx="36429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Метаморфоза</a:t>
            </a:r>
            <a:r>
              <a:rPr lang="en-US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4788535" y="1484630"/>
            <a:ext cx="389699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Небытие, как многим кажется, не ад, не рай и даже не чистилище. Это место для людей, которых, можно сказать, никогда не существовало. </a:t>
            </a:r>
          </a:p>
          <a:p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называемое «бессмертие», память о человеке, бывает со знаком «плюс» и со знаком «минус»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Михаила Александровича Берлиоза, писателя, не существовало, но не случайно у него исторический однофамилец – французский композитор Гектор Берлиоз.</a:t>
            </a:r>
            <a:endParaRPr lang="ru-RU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664210" y="5661025"/>
            <a:ext cx="42976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Путь в небытие. Голова Берлиоза</a:t>
            </a:r>
            <a:r>
              <a:rPr lang="en-US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473271" y="388620"/>
            <a:ext cx="53378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683568" y="1052830"/>
            <a:ext cx="799307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Мы выяснили, что причина головной боли Понтия Пилата основана на том, что тот думает не своей головой и постоянно находится в размышлениях о жизни и смерти других, следующие высказывания также описывают причины боли:</a:t>
            </a:r>
          </a:p>
          <a:p>
            <a:endParaRPr lang="ru-RU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«Истина, прежде всего в том, что у тебя болит голова, и болит так сильно, что ты малодушно помышляешь о смерти». </a:t>
            </a:r>
          </a:p>
          <a:p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         «Беда в том, что ты слишком замкнут и окончательно потерял веру в людей» – эти слова Иешуа не только о Понтии Пилате, они  о любом человеке, наделённом  властью,  в любом государстве и в любое историческое время.</a:t>
            </a:r>
            <a:endParaRPr lang="ru-RU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751</Words>
  <Application>Microsoft Office PowerPoint</Application>
  <PresentationFormat>Экран (4:3)</PresentationFormat>
  <Paragraphs>41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Тема Office</vt:lpstr>
      <vt:lpstr>Научно-исследовательская работа по роману М. А. Булгакова “Мастер и Маргарита”.  Почему у Понтия Пилата болит голова?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Zarechkinы</dc:creator>
  <cp:lastModifiedBy>79151860860@yandex.ru</cp:lastModifiedBy>
  <cp:revision>19</cp:revision>
  <dcterms:created xsi:type="dcterms:W3CDTF">2023-03-17T17:36:00Z</dcterms:created>
  <dcterms:modified xsi:type="dcterms:W3CDTF">2023-04-19T19:00:31Z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214613D1263845C7B39C0CA84EA9B0FD</vt:lpwstr>
  </property>
  <property fmtid="{D5CDD505-2E9C-101B-9397-08002B2CF9AE}" pid="3" name="KSOProductBuildVer">
    <vt:lpwstr>1049-11.2.0.11498</vt:lpwstr>
  </property>
</Properties>
</file>