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3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80" autoAdjust="0"/>
  </p:normalViewPr>
  <p:slideViewPr>
    <p:cSldViewPr>
      <p:cViewPr>
        <p:scale>
          <a:sx n="84" d="100"/>
          <a:sy n="84" d="100"/>
        </p:scale>
        <p:origin x="-1402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C82AA1-BED8-473E-8557-7A2318154341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4253A-5622-4E7E-8CB2-41B9AA6E4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666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4253A-5622-4E7E-8CB2-41B9AA6E4B4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888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0D03-174E-40FE-8206-F40AE3F74F13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8078BD-F9BB-41A2-9AC9-100336E01A5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0D03-174E-40FE-8206-F40AE3F74F13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078BD-F9BB-41A2-9AC9-100336E01A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0D03-174E-40FE-8206-F40AE3F74F13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078BD-F9BB-41A2-9AC9-100336E01A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0D03-174E-40FE-8206-F40AE3F74F13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078BD-F9BB-41A2-9AC9-100336E01A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0D03-174E-40FE-8206-F40AE3F74F13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078BD-F9BB-41A2-9AC9-100336E01A5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0D03-174E-40FE-8206-F40AE3F74F13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078BD-F9BB-41A2-9AC9-100336E01A5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0D03-174E-40FE-8206-F40AE3F74F13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078BD-F9BB-41A2-9AC9-100336E01A5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0D03-174E-40FE-8206-F40AE3F74F13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078BD-F9BB-41A2-9AC9-100336E01A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0D03-174E-40FE-8206-F40AE3F74F13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078BD-F9BB-41A2-9AC9-100336E01A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0D03-174E-40FE-8206-F40AE3F74F13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078BD-F9BB-41A2-9AC9-100336E01A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0D03-174E-40FE-8206-F40AE3F74F13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078BD-F9BB-41A2-9AC9-100336E01A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F990D03-174E-40FE-8206-F40AE3F74F13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58078BD-F9BB-41A2-9AC9-100336E01A5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microsoft.com/office/2007/relationships/hdphoto" Target="../media/hdphoto2.wdp"/><Relationship Id="rId4" Type="http://schemas.openxmlformats.org/officeDocument/2006/relationships/image" Target="../media/image12.jpeg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872208"/>
          </a:xfrm>
        </p:spPr>
        <p:txBody>
          <a:bodyPr>
            <a:noAutofit/>
          </a:bodyPr>
          <a:lstStyle/>
          <a:p>
            <a:r>
              <a:rPr lang="ru-RU" sz="4000" dirty="0"/>
              <a:t>Разработка защиты типа "клетка"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для </a:t>
            </a:r>
            <a:r>
              <a:rPr lang="ru-RU" sz="4000" dirty="0" err="1"/>
              <a:t>квадрокоптера</a:t>
            </a:r>
            <a:r>
              <a:rPr lang="ru-RU" sz="4000" dirty="0"/>
              <a:t>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err="1" smtClean="0"/>
              <a:t>Геоскан</a:t>
            </a:r>
            <a:r>
              <a:rPr lang="ru-RU" sz="4000" dirty="0" smtClean="0"/>
              <a:t> </a:t>
            </a:r>
            <a:r>
              <a:rPr lang="ru-RU" sz="4000" dirty="0"/>
              <a:t>Пионер мини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708920"/>
            <a:ext cx="6840760" cy="3816424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Автор: </a:t>
            </a:r>
          </a:p>
          <a:p>
            <a:pPr algn="r"/>
            <a:r>
              <a:rPr lang="ru-RU" sz="2800" dirty="0" err="1" smtClean="0">
                <a:solidFill>
                  <a:schemeClr val="tx1"/>
                </a:solidFill>
              </a:rPr>
              <a:t>Кумейша</a:t>
            </a:r>
            <a:r>
              <a:rPr lang="ru-RU" sz="2800" dirty="0" smtClean="0">
                <a:solidFill>
                  <a:schemeClr val="tx1"/>
                </a:solidFill>
              </a:rPr>
              <a:t> Владислав, 14 лет</a:t>
            </a:r>
          </a:p>
          <a:p>
            <a:pPr algn="r"/>
            <a:r>
              <a:rPr lang="ru-RU" sz="1800" dirty="0" smtClean="0">
                <a:solidFill>
                  <a:schemeClr val="tx1"/>
                </a:solidFill>
              </a:rPr>
              <a:t>Учащийся 8 класса ГУО «Средняя школа </a:t>
            </a:r>
            <a:r>
              <a:rPr lang="ru-RU" sz="1800" dirty="0" err="1" smtClean="0">
                <a:solidFill>
                  <a:schemeClr val="tx1"/>
                </a:solidFill>
              </a:rPr>
              <a:t>д.Черни</a:t>
            </a:r>
            <a:r>
              <a:rPr lang="ru-RU" sz="1800" dirty="0" smtClean="0">
                <a:solidFill>
                  <a:schemeClr val="tx1"/>
                </a:solidFill>
              </a:rPr>
              <a:t>»</a:t>
            </a:r>
          </a:p>
          <a:p>
            <a:pPr algn="r"/>
            <a:r>
              <a:rPr lang="ru-RU" sz="1800" dirty="0" smtClean="0">
                <a:solidFill>
                  <a:schemeClr val="tx1"/>
                </a:solidFill>
              </a:rPr>
              <a:t>Брестский район, Республика Беларусь</a:t>
            </a:r>
          </a:p>
          <a:p>
            <a:pPr algn="r"/>
            <a:r>
              <a:rPr lang="ru-RU" sz="1800" dirty="0" smtClean="0">
                <a:solidFill>
                  <a:schemeClr val="tx1"/>
                </a:solidFill>
              </a:rPr>
              <a:t>Объединение по интересам «Робототехника»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Наставник: </a:t>
            </a:r>
          </a:p>
          <a:p>
            <a:pPr algn="r"/>
            <a:r>
              <a:rPr lang="ru-RU" sz="2800" dirty="0" err="1" smtClean="0">
                <a:solidFill>
                  <a:schemeClr val="tx1"/>
                </a:solidFill>
              </a:rPr>
              <a:t>Постоялко</a:t>
            </a:r>
            <a:r>
              <a:rPr lang="ru-RU" sz="2800" dirty="0" smtClean="0">
                <a:solidFill>
                  <a:schemeClr val="tx1"/>
                </a:solidFill>
              </a:rPr>
              <a:t> Александр Викторович</a:t>
            </a:r>
          </a:p>
          <a:p>
            <a:pPr algn="r"/>
            <a:r>
              <a:rPr lang="ru-RU" sz="1800" dirty="0" smtClean="0">
                <a:solidFill>
                  <a:schemeClr val="tx1"/>
                </a:solidFill>
              </a:rPr>
              <a:t>педагог дополнительного образования</a:t>
            </a:r>
          </a:p>
          <a:p>
            <a:pPr algn="r"/>
            <a:r>
              <a:rPr lang="en-US" sz="1800" dirty="0">
                <a:solidFill>
                  <a:schemeClr val="tx1"/>
                </a:solidFill>
              </a:rPr>
              <a:t>a</a:t>
            </a:r>
            <a:r>
              <a:rPr lang="en-US" sz="1800" dirty="0" smtClean="0">
                <a:solidFill>
                  <a:schemeClr val="tx1"/>
                </a:solidFill>
              </a:rPr>
              <a:t>lex-post@yandex.ru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l"/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87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603448"/>
            <a:ext cx="8229600" cy="1600200"/>
          </a:xfrm>
        </p:spPr>
        <p:txBody>
          <a:bodyPr/>
          <a:lstStyle/>
          <a:p>
            <a:r>
              <a:rPr lang="ru-RU" sz="4000" dirty="0" smtClean="0"/>
              <a:t>Лётные испытания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15407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Испытания показали работоспособность данной модели. Прирост массы </a:t>
            </a:r>
            <a:r>
              <a:rPr lang="ru-RU" sz="2400" dirty="0" err="1" smtClean="0">
                <a:solidFill>
                  <a:schemeClr val="tx1"/>
                </a:solidFill>
              </a:rPr>
              <a:t>квадрокоптера</a:t>
            </a:r>
            <a:r>
              <a:rPr lang="ru-RU" sz="2400" dirty="0" smtClean="0">
                <a:solidFill>
                  <a:schemeClr val="tx1"/>
                </a:solidFill>
              </a:rPr>
              <a:t> с учетом снятой верхней крышки составил всего 4 грамма.  Такую массу Пионер Мини в состоянии поднять и выполнять полеты</a:t>
            </a:r>
            <a:r>
              <a:rPr lang="ru-RU" sz="2400" dirty="0" smtClean="0">
                <a:solidFill>
                  <a:schemeClr val="tx1"/>
                </a:solidFill>
              </a:rPr>
              <a:t>. </a:t>
            </a:r>
            <a:endParaRPr lang="ru-RU" sz="2400" dirty="0">
              <a:solidFill>
                <a:schemeClr val="tx1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115615" y="3140968"/>
            <a:ext cx="6700160" cy="3199395"/>
            <a:chOff x="1115616" y="2636912"/>
            <a:chExt cx="6700160" cy="319939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2" t="15672" b="11887"/>
            <a:stretch/>
          </p:blipFill>
          <p:spPr>
            <a:xfrm rot="10800000">
              <a:off x="1115616" y="2636912"/>
              <a:ext cx="3106610" cy="3199395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05" r="17334" b="19921"/>
            <a:stretch/>
          </p:blipFill>
          <p:spPr>
            <a:xfrm>
              <a:off x="4716016" y="2636912"/>
              <a:ext cx="3099760" cy="31734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243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600200"/>
          </a:xfrm>
        </p:spPr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Сконструированная модель защитной клетки выполняет свои функции в достаточной мере, позволяет не опасаться столкновения </a:t>
            </a:r>
            <a:r>
              <a:rPr lang="ru-RU" sz="2400" dirty="0" err="1" smtClean="0">
                <a:solidFill>
                  <a:schemeClr val="tx1"/>
                </a:solidFill>
              </a:rPr>
              <a:t>квадрокоптера</a:t>
            </a:r>
            <a:r>
              <a:rPr lang="ru-RU" sz="2400" dirty="0" smtClean="0">
                <a:solidFill>
                  <a:schemeClr val="tx1"/>
                </a:solidFill>
              </a:rPr>
              <a:t> с защитным ограждением,  стенами, потолком, элементами трассы, людьми. Минусом применения является дополнительная взлетная масса, уменьшающая полетное время. Однако данным недостатком можно пренебречь во многих реальных ситуациях использования.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Данная модификация, как мы считаем, будет востребована при эксплуатации в учебных заведениях без специально оборудованного места для полетов. 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80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ru-RU" sz="4000" dirty="0" smtClean="0"/>
              <a:t>Описание проекта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Проект представляет собой процесс разработки и изготовления защитную клетки для </a:t>
            </a:r>
            <a:r>
              <a:rPr lang="ru-RU" dirty="0" err="1" smtClean="0">
                <a:solidFill>
                  <a:schemeClr val="tx1"/>
                </a:solidFill>
              </a:rPr>
              <a:t>квадрокоптера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Геоскан</a:t>
            </a:r>
            <a:r>
              <a:rPr lang="ru-RU" dirty="0" smtClean="0">
                <a:solidFill>
                  <a:schemeClr val="tx1"/>
                </a:solidFill>
              </a:rPr>
              <a:t> Пионер Мини.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Оригинальные элементы защиты Пионера Мини не обеспечивают достаточный уровень защиты пропеллеров от касания потолка, защитной сетки полетной зоны, тела учащегося.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Для решения этой проблемы мы решили сконструировать защитную клетку, которая бы обеспечила больший уровень защиты. </a:t>
            </a:r>
          </a:p>
        </p:txBody>
      </p:sp>
    </p:spTree>
    <p:extLst>
      <p:ext uri="{BB962C8B-B14F-4D97-AF65-F5344CB8AC3E}">
        <p14:creationId xmlns:p14="http://schemas.microsoft.com/office/powerpoint/2010/main" val="218335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562" y="2652569"/>
            <a:ext cx="2100729" cy="20927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445860"/>
            <a:ext cx="2654542" cy="27635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433648"/>
            <a:ext cx="2275844" cy="20403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248" y="4520868"/>
            <a:ext cx="3106098" cy="19565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459432"/>
            <a:ext cx="8229600" cy="1600200"/>
          </a:xfrm>
        </p:spPr>
        <p:txBody>
          <a:bodyPr/>
          <a:lstStyle/>
          <a:p>
            <a:r>
              <a:rPr lang="ru-RU" sz="4000" dirty="0" smtClean="0"/>
              <a:t>Изучение конструкций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08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В процессе поиска решения были изучены разнообразные конструкции защитных ограждений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32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459432"/>
            <a:ext cx="8229600" cy="1600200"/>
          </a:xfrm>
        </p:spPr>
        <p:txBody>
          <a:bodyPr/>
          <a:lstStyle/>
          <a:p>
            <a:r>
              <a:rPr lang="ru-RU" sz="4000" dirty="0" smtClean="0"/>
              <a:t>Выбор конструкции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97088" y="1556792"/>
            <a:ext cx="4114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Наиболее приемлемой показался вот такой вариант «клетки»: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Преимущества: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Не выглядит тяжелой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Не сильно увеличивает размеры </a:t>
            </a:r>
            <a:r>
              <a:rPr lang="ru-RU" sz="2400" dirty="0" err="1" smtClean="0">
                <a:solidFill>
                  <a:schemeClr val="tx1"/>
                </a:solidFill>
              </a:rPr>
              <a:t>квадрокоптера</a:t>
            </a: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Может быть изготовлена на 3Д принтере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32856"/>
            <a:ext cx="3959138" cy="293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45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515" y="-459432"/>
            <a:ext cx="8229600" cy="1600200"/>
          </a:xfrm>
        </p:spPr>
        <p:txBody>
          <a:bodyPr/>
          <a:lstStyle/>
          <a:p>
            <a:r>
              <a:rPr lang="ru-RU" sz="4000" dirty="0" smtClean="0"/>
              <a:t>Изготовление опытного образца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4186808" cy="31969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Для проверки идеи был произведен поиск готовых решений в сети Интернет и на сайте </a:t>
            </a:r>
            <a:r>
              <a:rPr lang="en-US" sz="2400" dirty="0" smtClean="0">
                <a:solidFill>
                  <a:schemeClr val="tx1"/>
                </a:solidFill>
              </a:rPr>
              <a:t>thingiverse.com </a:t>
            </a:r>
            <a:r>
              <a:rPr lang="ru-RU" sz="2400" dirty="0" smtClean="0">
                <a:solidFill>
                  <a:schemeClr val="tx1"/>
                </a:solidFill>
              </a:rPr>
              <a:t>обнаружена 3Д модель похожей «клетки».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315" y="1415126"/>
            <a:ext cx="4504631" cy="3382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5013176"/>
            <a:ext cx="81134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Поскольку </a:t>
            </a:r>
            <a:r>
              <a:rPr lang="en-US" sz="2400" dirty="0" err="1" smtClean="0"/>
              <a:t>Ryze</a:t>
            </a:r>
            <a:r>
              <a:rPr lang="en-US" sz="2400" dirty="0" smtClean="0"/>
              <a:t> </a:t>
            </a:r>
            <a:r>
              <a:rPr lang="en-US" sz="2400" dirty="0" err="1" smtClean="0"/>
              <a:t>Tello</a:t>
            </a:r>
            <a:r>
              <a:rPr lang="en-US" sz="2400" dirty="0" smtClean="0"/>
              <a:t> </a:t>
            </a:r>
            <a:r>
              <a:rPr lang="ru-RU" sz="2400" dirty="0" smtClean="0"/>
              <a:t>несколько отличается по размерам от Пионер Мини, модель была изменена под размеры Пионера и напечатана.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8799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603448"/>
            <a:ext cx="8229600" cy="1600200"/>
          </a:xfrm>
        </p:spPr>
        <p:txBody>
          <a:bodyPr/>
          <a:lstStyle/>
          <a:p>
            <a:r>
              <a:rPr lang="ru-RU" sz="4000" dirty="0" smtClean="0"/>
              <a:t>Недостатки опытной модели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48166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Основной недостаток, который выявился, это большая масса опытной модели – 23 грамма.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С установленной защитой </a:t>
            </a:r>
            <a:r>
              <a:rPr lang="ru-RU" sz="2400" dirty="0" err="1" smtClean="0">
                <a:solidFill>
                  <a:schemeClr val="tx1"/>
                </a:solidFill>
              </a:rPr>
              <a:t>квадракоптер</a:t>
            </a:r>
            <a:r>
              <a:rPr lang="ru-RU" sz="2400" dirty="0" smtClean="0">
                <a:solidFill>
                  <a:schemeClr val="tx1"/>
                </a:solidFill>
              </a:rPr>
              <a:t> не мог нормально летать, полетное время составило менее одной минуты.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Было принято решение конструировать свою защиту, по мотивам опытной модели но с минимальной массой. 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15535" y="2101289"/>
            <a:ext cx="4932040" cy="369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73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0" t="11037" r="14520" b="9774"/>
          <a:stretch/>
        </p:blipFill>
        <p:spPr bwMode="auto">
          <a:xfrm>
            <a:off x="5430016" y="1124744"/>
            <a:ext cx="3590536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465144"/>
            <a:ext cx="8229600" cy="1600200"/>
          </a:xfrm>
        </p:spPr>
        <p:txBody>
          <a:bodyPr/>
          <a:lstStyle/>
          <a:p>
            <a:r>
              <a:rPr lang="ru-RU" sz="4000" dirty="0" smtClean="0"/>
              <a:t>Создание 3Д модели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15407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Модель создавалась в облачном редакторе </a:t>
            </a:r>
            <a:r>
              <a:rPr lang="en-US" sz="2400" dirty="0" err="1" smtClean="0">
                <a:solidFill>
                  <a:schemeClr val="tx1"/>
                </a:solidFill>
              </a:rPr>
              <a:t>tinkercad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ru-RU" sz="2400" dirty="0" smtClean="0">
                <a:solidFill>
                  <a:schemeClr val="tx1"/>
                </a:solidFill>
              </a:rPr>
              <a:t>полностью с нуля. Результат выглядит примерно вот так: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12" y="3284982"/>
            <a:ext cx="6232624" cy="3083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Выноска 1 3"/>
          <p:cNvSpPr/>
          <p:nvPr/>
        </p:nvSpPr>
        <p:spPr>
          <a:xfrm>
            <a:off x="6948264" y="3961615"/>
            <a:ext cx="1977320" cy="691521"/>
          </a:xfrm>
          <a:prstGeom prst="borderCallout1">
            <a:avLst>
              <a:gd name="adj1" fmla="val 18750"/>
              <a:gd name="adj2" fmla="val -8333"/>
              <a:gd name="adj3" fmla="val 1634"/>
              <a:gd name="adj4" fmla="val -5607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Нижние части </a:t>
            </a:r>
          </a:p>
          <a:p>
            <a:pPr algn="ctr"/>
            <a:r>
              <a:rPr lang="ru-RU" sz="1600" dirty="0" smtClean="0"/>
              <a:t>(2 </a:t>
            </a:r>
            <a:r>
              <a:rPr lang="ru-RU" sz="1600" dirty="0" err="1" smtClean="0"/>
              <a:t>шт</a:t>
            </a:r>
            <a:r>
              <a:rPr lang="ru-RU" sz="1600" dirty="0" smtClean="0"/>
              <a:t> зеркальные)</a:t>
            </a:r>
            <a:endParaRPr lang="ru-RU" sz="1600" dirty="0"/>
          </a:p>
        </p:txBody>
      </p:sp>
      <p:sp>
        <p:nvSpPr>
          <p:cNvPr id="8" name="Выноска 1 7"/>
          <p:cNvSpPr/>
          <p:nvPr/>
        </p:nvSpPr>
        <p:spPr>
          <a:xfrm>
            <a:off x="6948264" y="4740183"/>
            <a:ext cx="1977320" cy="432548"/>
          </a:xfrm>
          <a:prstGeom prst="borderCallout1">
            <a:avLst>
              <a:gd name="adj1" fmla="val 18750"/>
              <a:gd name="adj2" fmla="val -8333"/>
              <a:gd name="adj3" fmla="val 29908"/>
              <a:gd name="adj4" fmla="val -2885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Стойка(12 </a:t>
            </a:r>
            <a:r>
              <a:rPr lang="ru-RU" sz="1600" dirty="0" err="1" smtClean="0"/>
              <a:t>шт</a:t>
            </a:r>
            <a:r>
              <a:rPr lang="ru-RU" sz="1600" dirty="0" smtClean="0"/>
              <a:t>)</a:t>
            </a:r>
            <a:endParaRPr lang="ru-RU" sz="1600" dirty="0"/>
          </a:p>
        </p:txBody>
      </p:sp>
      <p:sp>
        <p:nvSpPr>
          <p:cNvPr id="9" name="Выноска 1 8"/>
          <p:cNvSpPr/>
          <p:nvPr/>
        </p:nvSpPr>
        <p:spPr>
          <a:xfrm>
            <a:off x="6948264" y="5301209"/>
            <a:ext cx="1977320" cy="432548"/>
          </a:xfrm>
          <a:prstGeom prst="borderCallout1">
            <a:avLst>
              <a:gd name="adj1" fmla="val 18750"/>
              <a:gd name="adj2" fmla="val -8333"/>
              <a:gd name="adj3" fmla="val 81700"/>
              <a:gd name="adj4" fmla="val -18737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Верхняя часть (1 </a:t>
            </a:r>
            <a:r>
              <a:rPr lang="ru-RU" sz="1600" dirty="0" err="1" smtClean="0"/>
              <a:t>шт</a:t>
            </a:r>
            <a:r>
              <a:rPr lang="ru-RU" sz="1600" dirty="0" smtClean="0"/>
              <a:t>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6271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459432"/>
            <a:ext cx="8229600" cy="1600200"/>
          </a:xfrm>
        </p:spPr>
        <p:txBody>
          <a:bodyPr/>
          <a:lstStyle/>
          <a:p>
            <a:r>
              <a:rPr lang="ru-RU" sz="4000" dirty="0" smtClean="0"/>
              <a:t>Печать 3Д модели и сборка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Опытный образец напечатан на 3Д принтере из </a:t>
            </a:r>
            <a:r>
              <a:rPr lang="en-US" sz="2400" dirty="0" smtClean="0">
                <a:solidFill>
                  <a:schemeClr val="tx1"/>
                </a:solidFill>
              </a:rPr>
              <a:t>PLA </a:t>
            </a:r>
            <a:r>
              <a:rPr lang="ru-RU" sz="2400" dirty="0" smtClean="0">
                <a:solidFill>
                  <a:schemeClr val="tx1"/>
                </a:solidFill>
              </a:rPr>
              <a:t>пластика. При эксплуатации следует учитывать, что </a:t>
            </a:r>
            <a:r>
              <a:rPr lang="en-US" sz="2400" dirty="0" smtClean="0">
                <a:solidFill>
                  <a:schemeClr val="tx1"/>
                </a:solidFill>
              </a:rPr>
              <a:t>PLA </a:t>
            </a:r>
            <a:r>
              <a:rPr lang="ru-RU" sz="2400" dirty="0" smtClean="0">
                <a:solidFill>
                  <a:schemeClr val="tx1"/>
                </a:solidFill>
              </a:rPr>
              <a:t>пластик имеет невысокую теплостойкость, начинает размягчаться уже при 50*, поэтому не стоит оставлять </a:t>
            </a:r>
            <a:r>
              <a:rPr lang="ru-RU" sz="2400" dirty="0" err="1" smtClean="0">
                <a:solidFill>
                  <a:schemeClr val="tx1"/>
                </a:solidFill>
              </a:rPr>
              <a:t>квадрокоптер</a:t>
            </a:r>
            <a:r>
              <a:rPr lang="ru-RU" sz="2400" dirty="0" smtClean="0">
                <a:solidFill>
                  <a:schemeClr val="tx1"/>
                </a:solidFill>
              </a:rPr>
              <a:t> с такой защитой под прямыми солнечными лучами либо транспортировать в условиях высоких температур. Сборка клетки не представляет сложности: необходимо установить вертикальные стойки в предназначенные для этого отверстия верхней части и установить на них половинки нижней. Несмотря на то что стойки </a:t>
            </a:r>
            <a:r>
              <a:rPr lang="ru-RU" sz="2400" dirty="0" smtClean="0">
                <a:solidFill>
                  <a:schemeClr val="tx1"/>
                </a:solidFill>
              </a:rPr>
              <a:t>держатся </a:t>
            </a:r>
            <a:r>
              <a:rPr lang="ru-RU" sz="2400" dirty="0" smtClean="0">
                <a:solidFill>
                  <a:schemeClr val="tx1"/>
                </a:solidFill>
              </a:rPr>
              <a:t>в отверстиях самостоятельно, </a:t>
            </a:r>
            <a:r>
              <a:rPr lang="ru-RU" sz="2400" dirty="0" smtClean="0">
                <a:solidFill>
                  <a:schemeClr val="tx1"/>
                </a:solidFill>
              </a:rPr>
              <a:t>необходимо закрепить </a:t>
            </a:r>
            <a:r>
              <a:rPr lang="ru-RU" sz="2400" dirty="0" smtClean="0">
                <a:solidFill>
                  <a:schemeClr val="tx1"/>
                </a:solidFill>
              </a:rPr>
              <a:t>их каплей цианакрилового клея (суперклей</a:t>
            </a:r>
            <a:r>
              <a:rPr lang="ru-RU" sz="2400" dirty="0" smtClean="0">
                <a:solidFill>
                  <a:schemeClr val="tx1"/>
                </a:solidFill>
              </a:rPr>
              <a:t>), чтобы клетка обрела жесткость.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64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87424"/>
            <a:ext cx="8229600" cy="1600200"/>
          </a:xfrm>
        </p:spPr>
        <p:txBody>
          <a:bodyPr/>
          <a:lstStyle/>
          <a:p>
            <a:r>
              <a:rPr lang="ru-RU" sz="4000" dirty="0" smtClean="0"/>
              <a:t>Результат</a:t>
            </a:r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92" t="17167" r="14060" b="15954"/>
          <a:stretch/>
        </p:blipFill>
        <p:spPr>
          <a:xfrm>
            <a:off x="1067872" y="1419586"/>
            <a:ext cx="3282471" cy="21909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35" t="13729" r="12079" b="11419"/>
          <a:stretch/>
        </p:blipFill>
        <p:spPr>
          <a:xfrm>
            <a:off x="4860032" y="1439117"/>
            <a:ext cx="3384376" cy="26578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04" t="26138" r="18218" b="18020"/>
          <a:stretch/>
        </p:blipFill>
        <p:spPr>
          <a:xfrm>
            <a:off x="4860032" y="4221088"/>
            <a:ext cx="3385455" cy="22803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68" t="15941" r="15941" b="15380"/>
          <a:stretch/>
        </p:blipFill>
        <p:spPr>
          <a:xfrm>
            <a:off x="1043608" y="3746211"/>
            <a:ext cx="3302357" cy="279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35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8843</TotalTime>
  <Words>476</Words>
  <Application>Microsoft Office PowerPoint</Application>
  <PresentationFormat>Экран (4:3)</PresentationFormat>
  <Paragraphs>44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Исполнительная</vt:lpstr>
      <vt:lpstr>Разработка защиты типа "клетка"  для квадрокоптера  Геоскан Пионер мини</vt:lpstr>
      <vt:lpstr>Описание проекта</vt:lpstr>
      <vt:lpstr>Изучение конструкций</vt:lpstr>
      <vt:lpstr>Выбор конструкции</vt:lpstr>
      <vt:lpstr>Изготовление опытного образца</vt:lpstr>
      <vt:lpstr>Недостатки опытной модели</vt:lpstr>
      <vt:lpstr>Создание 3Д модели</vt:lpstr>
      <vt:lpstr>Печать 3Д модели и сборка</vt:lpstr>
      <vt:lpstr>Результат</vt:lpstr>
      <vt:lpstr>Лётные испытания</vt:lpstr>
      <vt:lpstr>Выводы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Конструирование защитной клетки для Пионер Мини</dc:title>
  <dc:creator>Пользователь Windows</dc:creator>
  <cp:lastModifiedBy>Пользователь Windows</cp:lastModifiedBy>
  <cp:revision>20</cp:revision>
  <dcterms:created xsi:type="dcterms:W3CDTF">2022-06-28T08:03:22Z</dcterms:created>
  <dcterms:modified xsi:type="dcterms:W3CDTF">2022-07-08T12:39:27Z</dcterms:modified>
</cp:coreProperties>
</file>