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2" r:id="rId10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D6"/>
    <a:srgbClr val="328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3523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1122480"/>
            <a:ext cx="77720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en-US" sz="60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en-US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9CD6C672-9A60-4DEF-9AFE-C4015104FC04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25.06.2022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C7813F3A-75BD-40E3-B223-86182C72C824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7B904ABF-686E-41C5-8269-B47CC0417B39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25.06.2022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38AB7332-6F35-4022-B5D8-55BB18813C56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Для правки текста заголовка щёлкните мышью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6"/>
          <p:cNvPicPr/>
          <p:nvPr/>
        </p:nvPicPr>
        <p:blipFill>
          <a:blip r:embed="rId3"/>
          <a:srcRect l="22643" r="19623"/>
          <a:stretch/>
        </p:blipFill>
        <p:spPr>
          <a:xfrm>
            <a:off x="5443200" y="880560"/>
            <a:ext cx="3122280" cy="2253240"/>
          </a:xfrm>
          <a:prstGeom prst="rect">
            <a:avLst/>
          </a:prstGeom>
          <a:ln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5635800" y="439920"/>
            <a:ext cx="2512800" cy="36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0000"/>
                </a:solidFill>
                <a:latin typeface="Bookman Old Style"/>
              </a:rPr>
              <a:t>Геоскан Пионер Мини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2347920" y="3011400"/>
            <a:ext cx="6342480" cy="118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ru-RU" sz="7200" b="1" strike="noStrike" spc="-1">
                <a:solidFill>
                  <a:srgbClr val="F58220"/>
                </a:solidFill>
                <a:latin typeface="Calibri"/>
              </a:rPr>
              <a:t>Pioneer Control</a:t>
            </a:r>
            <a:r>
              <a:rPr lang="ru-RU" sz="7200" b="1" strike="noStrike" spc="-1">
                <a:solidFill>
                  <a:srgbClr val="DBDBDB"/>
                </a:solidFill>
                <a:latin typeface="Calibri"/>
              </a:rPr>
              <a:t> </a:t>
            </a:r>
            <a:endParaRPr lang="ru-RU" sz="7200" b="0" strike="noStrike" spc="-1">
              <a:latin typeface="Arial"/>
            </a:endParaRPr>
          </a:p>
        </p:txBody>
      </p:sp>
      <p:sp>
        <p:nvSpPr>
          <p:cNvPr id="85" name="CustomShape 3"/>
          <p:cNvSpPr/>
          <p:nvPr/>
        </p:nvSpPr>
        <p:spPr>
          <a:xfrm>
            <a:off x="3013380" y="5900040"/>
            <a:ext cx="4859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FF0000"/>
                </a:solidFill>
                <a:latin typeface="Bookman Old Style"/>
              </a:rPr>
              <a:t>МБОУ ДО ДД(Ю)Т г. Ишимбая МР Ишимбайский район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FF0000"/>
                </a:solidFill>
                <a:latin typeface="Bookman Old Style"/>
              </a:rPr>
              <a:t>Республики Башкортостан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86" name="CustomShape 4"/>
          <p:cNvSpPr/>
          <p:nvPr/>
        </p:nvSpPr>
        <p:spPr>
          <a:xfrm>
            <a:off x="2559240" y="4067280"/>
            <a:ext cx="5670360" cy="82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6990B3"/>
                </a:solidFill>
                <a:latin typeface="Calibri"/>
              </a:rPr>
              <a:t>Программа управления квадрокоптером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6990B3"/>
                </a:solidFill>
                <a:latin typeface="Calibri"/>
              </a:rPr>
              <a:t>Geoscan pioneer mini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1785600" y="362160"/>
            <a:ext cx="6685200" cy="228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400" b="1" u="sng" strike="noStrike" spc="-1">
                <a:solidFill>
                  <a:srgbClr val="C00000"/>
                </a:solidFill>
                <a:uFillTx/>
                <a:latin typeface="Calibri"/>
              </a:rPr>
              <a:t>Pioneer Control </a:t>
            </a: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-  программа для управления и запуска скриптов дистанционно с квадрокоптером Geoscan Pioneer Mini. </a:t>
            </a:r>
            <a:endParaRPr lang="ru-RU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Управление в программе производится нажатием клавиш WASD – для перемещения вперед, назад, вправо и влево.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88" name="Рисунок 87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085360" y="3169920"/>
            <a:ext cx="5278608" cy="268828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1765080" y="1176408"/>
            <a:ext cx="592596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Стрелки в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NumPad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- для перемещения верх, вниз, вправо и влево.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90" name="Рисунок 2"/>
          <p:cNvPicPr/>
          <p:nvPr/>
        </p:nvPicPr>
        <p:blipFill>
          <a:blip r:embed="rId2"/>
          <a:srcRect l="11603" t="39474" r="14625" b="8565"/>
          <a:stretch/>
        </p:blipFill>
        <p:spPr>
          <a:xfrm>
            <a:off x="1538304" y="2497248"/>
            <a:ext cx="6745320" cy="300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1971534" y="267500"/>
            <a:ext cx="6805800" cy="301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На данном изображении показан интерфейс программы. Кнопка “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</a:rPr>
              <a:t>speed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” отвечает за скорость квадрокоптера(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</a:rPr>
              <a:t>slow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/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</a:rPr>
              <a:t>fast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). Кнопка “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</a:rPr>
              <a:t>control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” предназначена для инвертирования управления, чтобы пользователям было удобно управлять квадрокоптером (меняет местами WASD и стрелочки на 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</a:rPr>
              <a:t>NumPad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). Кнопка “</a:t>
            </a:r>
            <a:r>
              <a:rPr lang="ru-RU" sz="2400" b="0" strike="noStrike" spc="-1" dirty="0" err="1">
                <a:solidFill>
                  <a:srgbClr val="000000"/>
                </a:solidFill>
                <a:latin typeface="Calibri"/>
              </a:rPr>
              <a:t>scripts</a:t>
            </a:r>
            <a:r>
              <a:rPr lang="ru-RU" sz="2400" b="0" strike="noStrike" spc="-1" dirty="0">
                <a:solidFill>
                  <a:srgbClr val="000000"/>
                </a:solidFill>
                <a:latin typeface="Calibri"/>
              </a:rPr>
              <a:t>” отвечает за открытие Python скрипта. 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92" name="Рисунок 91"/>
          <p:cNvPicPr/>
          <p:nvPr/>
        </p:nvPicPr>
        <p:blipFill>
          <a:blip r:embed="rId2"/>
          <a:stretch/>
        </p:blipFill>
        <p:spPr>
          <a:xfrm>
            <a:off x="2764534" y="3429000"/>
            <a:ext cx="5684400" cy="3078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160000" y="304560"/>
            <a:ext cx="6768000" cy="2071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8000"/>
              </a:lnSpc>
              <a:spcAft>
                <a:spcPts val="799"/>
              </a:spcAft>
            </a:pPr>
            <a:r>
              <a:rPr lang="ru-RU" sz="2400" b="0" strike="noStrike" spc="-1" dirty="0">
                <a:latin typeface="Calibri;Calibri"/>
                <a:ea typeface="Calibri;Calibri"/>
              </a:rPr>
              <a:t>	Также на левой стороне окна есть показатели квадрокоптера. </a:t>
            </a:r>
            <a:r>
              <a:rPr lang="ru-RU" sz="2400" b="0" strike="noStrike" spc="-1" dirty="0" err="1">
                <a:latin typeface="Calibri;Calibri"/>
                <a:ea typeface="Calibri;Calibri"/>
              </a:rPr>
              <a:t>Batery</a:t>
            </a:r>
            <a:r>
              <a:rPr lang="ru-RU" sz="2400" b="0" strike="noStrike" spc="-1" dirty="0">
                <a:latin typeface="Calibri;Calibri"/>
                <a:ea typeface="Calibri;Calibri"/>
              </a:rPr>
              <a:t> - говорит о том на сколько процентов заряжен АКБ. </a:t>
            </a:r>
            <a:r>
              <a:rPr lang="ru-RU" sz="2400" b="0" strike="noStrike" spc="-1" dirty="0" err="1">
                <a:latin typeface="Calibri;Calibri"/>
                <a:ea typeface="Calibri;Calibri"/>
              </a:rPr>
              <a:t>Height</a:t>
            </a:r>
            <a:r>
              <a:rPr lang="ru-RU" sz="2400" b="0" strike="noStrike" spc="-1" dirty="0">
                <a:latin typeface="Calibri;Calibri"/>
                <a:ea typeface="Calibri;Calibri"/>
              </a:rPr>
              <a:t> - сообщает о том на какой высоте на данный момент летает квадрокоптер(в метрах). </a:t>
            </a:r>
            <a:r>
              <a:rPr lang="ru-RU" sz="2400" b="0" strike="noStrike" spc="-1" dirty="0" err="1">
                <a:latin typeface="Calibri;Calibri"/>
                <a:ea typeface="Calibri;Calibri"/>
              </a:rPr>
              <a:t>Wifi</a:t>
            </a:r>
            <a:r>
              <a:rPr lang="ru-RU" sz="2400" b="0" strike="noStrike" spc="-1" dirty="0">
                <a:latin typeface="Calibri;Calibri"/>
                <a:ea typeface="Calibri;Calibri"/>
              </a:rPr>
              <a:t> </a:t>
            </a:r>
            <a:r>
              <a:rPr lang="ru-RU" sz="2400" b="0" strike="noStrike" spc="-1" dirty="0" err="1">
                <a:latin typeface="Calibri;Calibri"/>
                <a:ea typeface="Calibri;Calibri"/>
              </a:rPr>
              <a:t>signal</a:t>
            </a:r>
            <a:r>
              <a:rPr lang="ru-RU" sz="2400" b="0" strike="noStrike" spc="-1" dirty="0">
                <a:latin typeface="Calibri;Calibri"/>
                <a:ea typeface="Calibri;Calibri"/>
              </a:rPr>
              <a:t> - показывает на сколько хороший сигнал с квадрокоптера</a:t>
            </a:r>
          </a:p>
        </p:txBody>
      </p:sp>
      <p:pic>
        <p:nvPicPr>
          <p:cNvPr id="94" name="Рисунок 93"/>
          <p:cNvPicPr/>
          <p:nvPr/>
        </p:nvPicPr>
        <p:blipFill>
          <a:blip r:embed="rId2">
            <a:lum/>
          </a:blip>
          <a:srcRect r="78716" b="66569"/>
          <a:stretch/>
        </p:blipFill>
        <p:spPr>
          <a:xfrm>
            <a:off x="3438245" y="3429000"/>
            <a:ext cx="3617550" cy="292938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1787182" y="392065"/>
            <a:ext cx="6617515" cy="120327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/>
            <a:r>
              <a:rPr lang="ru-RU" sz="1800" b="0" strike="noStrike" spc="-1" dirty="0">
                <a:latin typeface="Arial"/>
              </a:rPr>
              <a:t>	</a:t>
            </a:r>
            <a:r>
              <a:rPr lang="ru-RU" sz="2400" b="0" strike="noStrike" spc="-1" dirty="0">
                <a:latin typeface="Arial"/>
              </a:rPr>
              <a:t>Также в будущем возможно добавится в вкладку </a:t>
            </a:r>
            <a:r>
              <a:rPr lang="en-US" sz="2400" spc="-1" dirty="0">
                <a:latin typeface="Arial"/>
              </a:rPr>
              <a:t>S</a:t>
            </a:r>
            <a:r>
              <a:rPr lang="ru-RU" sz="2400" b="0" strike="noStrike" spc="-1" dirty="0" err="1">
                <a:latin typeface="Arial"/>
              </a:rPr>
              <a:t>ripts</a:t>
            </a:r>
            <a:r>
              <a:rPr lang="ru-RU" sz="2400" b="0" strike="noStrike" spc="-1" dirty="0">
                <a:latin typeface="Arial"/>
              </a:rPr>
              <a:t> свои скрипты с примерами для новичков в программировании на </a:t>
            </a:r>
            <a:r>
              <a:rPr lang="ru-RU" sz="2400" spc="-1" dirty="0" err="1">
                <a:latin typeface="Arial"/>
              </a:rPr>
              <a:t>Р</a:t>
            </a:r>
            <a:r>
              <a:rPr lang="ru-RU" sz="2400" b="0" strike="noStrike" spc="-1" dirty="0" err="1">
                <a:latin typeface="Arial"/>
              </a:rPr>
              <a:t>ython</a:t>
            </a:r>
            <a:endParaRPr lang="ru-RU" sz="2400" b="0" strike="noStrike" spc="-1" dirty="0">
              <a:latin typeface="Arial"/>
            </a:endParaRPr>
          </a:p>
        </p:txBody>
      </p:sp>
      <p:pic>
        <p:nvPicPr>
          <p:cNvPr id="96" name="Рисунок 95"/>
          <p:cNvPicPr/>
          <p:nvPr/>
        </p:nvPicPr>
        <p:blipFill>
          <a:blip r:embed="rId2"/>
          <a:stretch/>
        </p:blipFill>
        <p:spPr>
          <a:xfrm>
            <a:off x="1571936" y="1820119"/>
            <a:ext cx="7122600" cy="475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B07E37B-F40A-91EC-2E0A-A4332901DFD2}"/>
              </a:ext>
            </a:extLst>
          </p:cNvPr>
          <p:cNvSpPr/>
          <p:nvPr/>
        </p:nvSpPr>
        <p:spPr>
          <a:xfrm>
            <a:off x="2016868" y="1547096"/>
            <a:ext cx="5607733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2700">
                  <a:solidFill>
                    <a:srgbClr val="0047D6"/>
                  </a:solidFill>
                  <a:prstDash val="solid"/>
                </a:ln>
                <a:solidFill>
                  <a:srgbClr val="328AB5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</a:t>
            </a:r>
          </a:p>
          <a:p>
            <a:pPr algn="ctr"/>
            <a:r>
              <a:rPr lang="ru-RU" sz="6600" b="1" cap="none" spc="0" dirty="0">
                <a:ln w="12700">
                  <a:solidFill>
                    <a:srgbClr val="0047D6"/>
                  </a:solidFill>
                  <a:prstDash val="solid"/>
                </a:ln>
                <a:solidFill>
                  <a:srgbClr val="328AB5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27928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1735200" y="1402560"/>
            <a:ext cx="6718320" cy="338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0070C0"/>
                </a:solidFill>
                <a:latin typeface="Calibri"/>
              </a:rPr>
              <a:t>Над проектом работали:</a:t>
            </a:r>
            <a:endParaRPr lang="en-US" sz="3600" b="1" strike="noStrike" spc="-1" dirty="0">
              <a:solidFill>
                <a:srgbClr val="0070C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ru-RU" sz="1400" b="0" strike="noStrike" spc="-1" dirty="0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0070C0"/>
                </a:solidFill>
                <a:latin typeface="Calibri"/>
              </a:rPr>
              <a:t>Губайдуллин </a:t>
            </a:r>
            <a:r>
              <a:rPr lang="ru-RU" sz="3600" b="1" strike="noStrike" spc="-1" dirty="0" err="1">
                <a:solidFill>
                  <a:srgbClr val="0070C0"/>
                </a:solidFill>
                <a:latin typeface="Calibri"/>
              </a:rPr>
              <a:t>Инсаф</a:t>
            </a:r>
            <a:endParaRPr lang="ru-RU" sz="3600" b="0" strike="noStrike" spc="-1" dirty="0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1" strike="noStrike" spc="-1" dirty="0" err="1">
                <a:solidFill>
                  <a:srgbClr val="0070C0"/>
                </a:solidFill>
                <a:latin typeface="Calibri"/>
              </a:rPr>
              <a:t>Качагин</a:t>
            </a:r>
            <a:r>
              <a:rPr lang="ru-RU" sz="3600" b="1" strike="noStrike" spc="-1" dirty="0">
                <a:solidFill>
                  <a:srgbClr val="0070C0"/>
                </a:solidFill>
                <a:latin typeface="Calibri"/>
              </a:rPr>
              <a:t> Павел</a:t>
            </a:r>
            <a:endParaRPr lang="ru-RU" sz="3600" b="0" strike="noStrike" spc="-1" dirty="0">
              <a:solidFill>
                <a:srgbClr val="0070C0"/>
              </a:solid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ru-RU" sz="3600" b="1" spc="-1" dirty="0">
                <a:solidFill>
                  <a:srgbClr val="0070C0"/>
                </a:solidFill>
                <a:latin typeface="Calibri"/>
              </a:rPr>
              <a:t>р</a:t>
            </a:r>
            <a:r>
              <a:rPr lang="ru-RU" sz="3600" b="1" strike="noStrike" spc="-1" dirty="0">
                <a:solidFill>
                  <a:srgbClr val="0070C0"/>
                </a:solidFill>
                <a:latin typeface="Calibri"/>
              </a:rPr>
              <a:t>уководитель:</a:t>
            </a:r>
            <a:endParaRPr lang="ru-RU" sz="3600" b="0" strike="noStrike" spc="-1" dirty="0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0070C0"/>
                </a:solidFill>
                <a:latin typeface="Calibri"/>
              </a:rPr>
              <a:t>Рахимова Венера </a:t>
            </a:r>
            <a:r>
              <a:rPr lang="ru-RU" sz="3600" b="1" strike="noStrike" spc="-1" dirty="0" err="1">
                <a:solidFill>
                  <a:srgbClr val="0070C0"/>
                </a:solidFill>
                <a:latin typeface="Calibri"/>
              </a:rPr>
              <a:t>Харисовна</a:t>
            </a:r>
            <a:r>
              <a:rPr lang="ru-RU" sz="3600" b="1" strike="noStrike" spc="-1" dirty="0">
                <a:solidFill>
                  <a:srgbClr val="0070C0"/>
                </a:solidFill>
                <a:latin typeface="Calibri"/>
              </a:rPr>
              <a:t> – </a:t>
            </a:r>
            <a:endParaRPr lang="ru-RU" sz="3600" b="0" strike="noStrike" spc="-1" dirty="0">
              <a:solidFill>
                <a:srgbClr val="0070C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</TotalTime>
  <Words>214</Words>
  <Application>Microsoft Office PowerPoint</Application>
  <PresentationFormat>Экран (4:3)</PresentationFormat>
  <Paragraphs>20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8" baseType="lpstr">
      <vt:lpstr>Arial</vt:lpstr>
      <vt:lpstr>Bookman Old Style</vt:lpstr>
      <vt:lpstr>Calibri</vt:lpstr>
      <vt:lpstr>Calibri Light</vt:lpstr>
      <vt:lpstr>Calibri;Calibri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Венера</dc:creator>
  <dc:description/>
  <cp:lastModifiedBy>Admin</cp:lastModifiedBy>
  <cp:revision>10</cp:revision>
  <dcterms:created xsi:type="dcterms:W3CDTF">2022-06-24T08:31:43Z</dcterms:created>
  <dcterms:modified xsi:type="dcterms:W3CDTF">2022-06-25T05:34:59Z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