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4" r:id="rId4"/>
  </p:sldMasterIdLst>
  <p:notesMasterIdLst>
    <p:notesMasterId r:id="rId16"/>
  </p:notesMasterIdLst>
  <p:handoutMasterIdLst>
    <p:handoutMasterId r:id="rId17"/>
  </p:handoutMasterIdLst>
  <p:sldIdLst>
    <p:sldId id="256" r:id="rId5"/>
    <p:sldId id="275" r:id="rId6"/>
    <p:sldId id="258" r:id="rId7"/>
    <p:sldId id="260" r:id="rId8"/>
    <p:sldId id="279" r:id="rId9"/>
    <p:sldId id="281" r:id="rId10"/>
    <p:sldId id="283" r:id="rId11"/>
    <p:sldId id="280" r:id="rId12"/>
    <p:sldId id="284" r:id="rId13"/>
    <p:sldId id="278" r:id="rId14"/>
    <p:sldId id="274" r:id="rId15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2" autoAdjust="0"/>
    <p:restoredTop sz="96404" autoAdjust="0"/>
  </p:normalViewPr>
  <p:slideViewPr>
    <p:cSldViewPr snapToGrid="0" snapToObjects="1">
      <p:cViewPr varScale="1">
        <p:scale>
          <a:sx n="111" d="100"/>
          <a:sy n="111" d="100"/>
        </p:scale>
        <p:origin x="30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32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image" Target="../media/image12.png"/><Relationship Id="rId4" Type="http://schemas.openxmlformats.org/officeDocument/2006/relationships/image" Target="../media/image1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A5537-673B-4764-8FB7-524843FCE65A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9236B2-0FF6-4D42-8C07-0F761D2EA8E7}">
      <dgm:prSet/>
      <dgm:spPr/>
      <dgm:t>
        <a:bodyPr/>
        <a:lstStyle/>
        <a:p>
          <a:endParaRPr lang="ru-RU" dirty="0"/>
        </a:p>
      </dgm:t>
    </dgm:pt>
    <dgm:pt modelId="{76C60C98-7CB0-4ACC-BE90-3B6B048B10EC}" type="parTrans" cxnId="{28143C5F-7508-4630-8532-3F0758129927}">
      <dgm:prSet/>
      <dgm:spPr/>
      <dgm:t>
        <a:bodyPr/>
        <a:lstStyle/>
        <a:p>
          <a:endParaRPr lang="ru-RU"/>
        </a:p>
      </dgm:t>
    </dgm:pt>
    <dgm:pt modelId="{D9DBA12F-B0DF-43AA-BFDE-639B43E75C9A}" type="sibTrans" cxnId="{28143C5F-7508-4630-8532-3F075812992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ru-RU"/>
        </a:p>
      </dgm:t>
    </dgm:pt>
    <dgm:pt modelId="{996E91CC-65C6-4428-90D2-F4443F7B99F8}">
      <dgm:prSet phldrT="[Текст]" custT="1"/>
      <dgm:spPr/>
      <dgm:t>
        <a:bodyPr/>
        <a:lstStyle/>
        <a:p>
          <a:endParaRPr lang="en-US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en-US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A63C5-104E-43C9-9358-4329BC37902D}" type="parTrans" cxnId="{F33F98A5-D258-4222-B266-3D0F6F760609}">
      <dgm:prSet/>
      <dgm:spPr/>
      <dgm:t>
        <a:bodyPr/>
        <a:lstStyle/>
        <a:p>
          <a:endParaRPr lang="ru-RU"/>
        </a:p>
      </dgm:t>
    </dgm:pt>
    <dgm:pt modelId="{FFA9F658-7167-43CD-9DAB-AE72A95E9155}" type="sibTrans" cxnId="{F33F98A5-D258-4222-B266-3D0F6F760609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000" r="-72000"/>
          </a:stretch>
        </a:blipFill>
      </dgm:spPr>
      <dgm:t>
        <a:bodyPr/>
        <a:lstStyle/>
        <a:p>
          <a:endParaRPr lang="ru-RU"/>
        </a:p>
      </dgm:t>
    </dgm:pt>
    <dgm:pt modelId="{B279F78A-DD85-4972-A136-4E5467DF7C9B}">
      <dgm:prSet phldrT="[Текст]" custT="1"/>
      <dgm:spPr/>
      <dgm:t>
        <a:bodyPr/>
        <a:lstStyle/>
        <a:p>
          <a:pPr algn="ctr"/>
          <a:r>
            <a:rPr lang="ru-RU" sz="14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Усиление </a:t>
          </a:r>
        </a:p>
        <a:p>
          <a:pPr algn="ctr"/>
          <a:r>
            <a:rPr lang="ru-RU" sz="14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опорной рамы</a:t>
          </a:r>
        </a:p>
        <a:p>
          <a:pPr algn="ctr"/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EB3A9-FE05-4C77-A5A0-FE0C1B21128A}" type="parTrans" cxnId="{3329456C-B5FF-4276-B228-45E30FC694A7}">
      <dgm:prSet/>
      <dgm:spPr/>
      <dgm:t>
        <a:bodyPr/>
        <a:lstStyle/>
        <a:p>
          <a:endParaRPr lang="ru-RU"/>
        </a:p>
      </dgm:t>
    </dgm:pt>
    <dgm:pt modelId="{B91AD1F9-96DD-4E7D-8973-92F371F899C7}" type="sibTrans" cxnId="{3329456C-B5FF-4276-B228-45E30FC694A7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ru-RU"/>
        </a:p>
      </dgm:t>
    </dgm:pt>
    <dgm:pt modelId="{3BEBE0E9-D468-49D8-B83F-0AFF49D95AC7}">
      <dgm:prSet phldrT="[Текст]" custT="1"/>
      <dgm:spPr/>
      <dgm:t>
        <a:bodyPr/>
        <a:lstStyle/>
        <a:p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1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Плавная посадка</a:t>
          </a:r>
          <a:endParaRPr lang="ru-RU" sz="1400" dirty="0">
            <a:latin typeface="Arial Narrow" panose="020B0606020202030204" pitchFamily="34" charset="0"/>
            <a:cs typeface="Times New Roman" panose="02020603050405020304" pitchFamily="18" charset="0"/>
          </a:endParaRPr>
        </a:p>
      </dgm:t>
    </dgm:pt>
    <dgm:pt modelId="{9AC7A3F6-3942-48E1-8EE1-CDDF1A790728}" type="sibTrans" cxnId="{B76EC917-9100-4AB4-847E-0C0860BEDE61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ru-RU"/>
        </a:p>
      </dgm:t>
    </dgm:pt>
    <dgm:pt modelId="{B1270430-C489-46C2-A26F-CCCDE9BF22EB}" type="parTrans" cxnId="{B76EC917-9100-4AB4-847E-0C0860BEDE61}">
      <dgm:prSet/>
      <dgm:spPr/>
      <dgm:t>
        <a:bodyPr/>
        <a:lstStyle/>
        <a:p>
          <a:endParaRPr lang="ru-RU"/>
        </a:p>
      </dgm:t>
    </dgm:pt>
    <dgm:pt modelId="{0CB95E3A-3140-424E-9A1E-A5E2B0720232}" type="pres">
      <dgm:prSet presAssocID="{717A5537-673B-4764-8FB7-524843FCE65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85E1F0D-E91E-4E3C-B714-FA1817FA4B05}" type="pres">
      <dgm:prSet presAssocID="{717A5537-673B-4764-8FB7-524843FCE65A}" presName="Name1" presStyleCnt="0"/>
      <dgm:spPr/>
    </dgm:pt>
    <dgm:pt modelId="{E6021469-52B4-40E9-B43B-0C60EDDA0976}" type="pres">
      <dgm:prSet presAssocID="{FFA9F658-7167-43CD-9DAB-AE72A95E9155}" presName="picture_1" presStyleCnt="0"/>
      <dgm:spPr/>
    </dgm:pt>
    <dgm:pt modelId="{ED4483BB-7EF3-4931-9F87-80194A444EAA}" type="pres">
      <dgm:prSet presAssocID="{FFA9F658-7167-43CD-9DAB-AE72A95E9155}" presName="pictureRepeatNode" presStyleLbl="alignImgPlace1" presStyleIdx="0" presStyleCnt="4" custScaleX="73224" custScaleY="74705" custLinFactNeighborX="3682" custLinFactNeighborY="1406"/>
      <dgm:spPr/>
      <dgm:t>
        <a:bodyPr/>
        <a:lstStyle/>
        <a:p>
          <a:endParaRPr lang="ru-RU"/>
        </a:p>
      </dgm:t>
    </dgm:pt>
    <dgm:pt modelId="{2157012D-3AA3-4B6E-949F-37979B8EF829}" type="pres">
      <dgm:prSet presAssocID="{996E91CC-65C6-4428-90D2-F4443F7B99F8}" presName="text_1" presStyleLbl="node1" presStyleIdx="0" presStyleCnt="0" custScaleY="1144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2E09A-CBA6-4D07-9F00-39066114AD3C}" type="pres">
      <dgm:prSet presAssocID="{D9DBA12F-B0DF-43AA-BFDE-639B43E75C9A}" presName="picture_2" presStyleCnt="0"/>
      <dgm:spPr/>
    </dgm:pt>
    <dgm:pt modelId="{AF774222-5CC0-4D36-A01F-4092C7BC9A4D}" type="pres">
      <dgm:prSet presAssocID="{D9DBA12F-B0DF-43AA-BFDE-639B43E75C9A}" presName="pictureRepeatNode" presStyleLbl="alignImgPlace1" presStyleIdx="1" presStyleCnt="4" custScaleX="78517" custScaleY="73803" custLinFactNeighborX="49632" custLinFactNeighborY="-2089"/>
      <dgm:spPr/>
      <dgm:t>
        <a:bodyPr/>
        <a:lstStyle/>
        <a:p>
          <a:endParaRPr lang="ru-RU"/>
        </a:p>
      </dgm:t>
    </dgm:pt>
    <dgm:pt modelId="{A8D29BA0-BF06-43EE-AE39-B8ED1D955737}" type="pres">
      <dgm:prSet presAssocID="{F89236B2-0FF6-4D42-8C07-0F761D2EA8E7}" presName="line_2" presStyleLbl="parChTrans1D1" presStyleIdx="0" presStyleCnt="3" custLinFactY="-15456" custLinFactNeighborX="3185" custLinFactNeighborY="-100000"/>
      <dgm:spPr>
        <a:ln>
          <a:solidFill>
            <a:schemeClr val="tx1"/>
          </a:solidFill>
        </a:ln>
      </dgm:spPr>
    </dgm:pt>
    <dgm:pt modelId="{2A855A22-0C59-49BE-A530-D17BBF38BF72}" type="pres">
      <dgm:prSet presAssocID="{F89236B2-0FF6-4D42-8C07-0F761D2EA8E7}" presName="textparent_2" presStyleLbl="node1" presStyleIdx="0" presStyleCnt="0"/>
      <dgm:spPr/>
    </dgm:pt>
    <dgm:pt modelId="{6376AD18-61B8-40B1-A560-741126C64488}" type="pres">
      <dgm:prSet presAssocID="{F89236B2-0FF6-4D42-8C07-0F761D2EA8E7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DEAF2-DEE7-44F6-BDF3-4BA3A76518BD}" type="pres">
      <dgm:prSet presAssocID="{B91AD1F9-96DD-4E7D-8973-92F371F899C7}" presName="picture_3" presStyleCnt="0"/>
      <dgm:spPr/>
    </dgm:pt>
    <dgm:pt modelId="{9E3C7E9C-3CBB-4B13-9F68-65C2FEFDCC64}" type="pres">
      <dgm:prSet presAssocID="{B91AD1F9-96DD-4E7D-8973-92F371F899C7}" presName="pictureRepeatNode" presStyleLbl="alignImgPlace1" presStyleIdx="2" presStyleCnt="4" custScaleX="77193" custScaleY="75020" custLinFactX="73877" custLinFactNeighborX="100000" custLinFactNeighborY="1375"/>
      <dgm:spPr/>
      <dgm:t>
        <a:bodyPr/>
        <a:lstStyle/>
        <a:p>
          <a:endParaRPr lang="ru-RU"/>
        </a:p>
      </dgm:t>
    </dgm:pt>
    <dgm:pt modelId="{D3BA6948-CE48-4B90-A453-D8FE4C0B9E66}" type="pres">
      <dgm:prSet presAssocID="{B279F78A-DD85-4972-A136-4E5467DF7C9B}" presName="line_3" presStyleLbl="parChTrans1D1" presStyleIdx="1" presStyleCnt="3" custLinFactNeighborX="46855"/>
      <dgm:spPr>
        <a:ln>
          <a:solidFill>
            <a:schemeClr val="tx1"/>
          </a:solidFill>
        </a:ln>
      </dgm:spPr>
    </dgm:pt>
    <dgm:pt modelId="{513C8978-E5EA-4D5D-BA67-F1AA4E95EBD4}" type="pres">
      <dgm:prSet presAssocID="{B279F78A-DD85-4972-A136-4E5467DF7C9B}" presName="textparent_3" presStyleLbl="node1" presStyleIdx="0" presStyleCnt="0"/>
      <dgm:spPr/>
    </dgm:pt>
    <dgm:pt modelId="{C7091BC6-8E1C-445B-AD83-0A1CB9207827}" type="pres">
      <dgm:prSet presAssocID="{B279F78A-DD85-4972-A136-4E5467DF7C9B}" presName="text_3" presStyleLbl="revTx" presStyleIdx="1" presStyleCnt="3" custScaleX="112635" custScaleY="68508" custLinFactNeighborX="97013" custLinFactNeighborY="93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32661D-B815-462C-896B-B725BBD84216}" type="pres">
      <dgm:prSet presAssocID="{9AC7A3F6-3942-48E1-8EE1-CDDF1A790728}" presName="picture_4" presStyleCnt="0"/>
      <dgm:spPr/>
    </dgm:pt>
    <dgm:pt modelId="{1ED5722D-1F6F-414A-B307-E59674500348}" type="pres">
      <dgm:prSet presAssocID="{9AC7A3F6-3942-48E1-8EE1-CDDF1A790728}" presName="pictureRepeatNode" presStyleLbl="alignImgPlace1" presStyleIdx="3" presStyleCnt="4" custScaleX="78546" custScaleY="74703" custLinFactNeighborX="52704" custLinFactNeighborY="11909"/>
      <dgm:spPr/>
      <dgm:t>
        <a:bodyPr/>
        <a:lstStyle/>
        <a:p>
          <a:endParaRPr lang="ru-RU"/>
        </a:p>
      </dgm:t>
    </dgm:pt>
    <dgm:pt modelId="{089CA1CB-C7ED-40F6-AC42-BBA1E1A6D016}" type="pres">
      <dgm:prSet presAssocID="{3BEBE0E9-D468-49D8-B83F-0AFF49D95AC7}" presName="line_4" presStyleLbl="parChTrans1D1" presStyleIdx="2" presStyleCnt="3" custLinFactY="200000" custLinFactNeighborX="4109" custLinFactNeighborY="284908"/>
      <dgm:spPr>
        <a:ln>
          <a:solidFill>
            <a:schemeClr val="tx1"/>
          </a:solidFill>
        </a:ln>
      </dgm:spPr>
    </dgm:pt>
    <dgm:pt modelId="{EF67343C-CDA0-494F-80BA-E2087B0E275F}" type="pres">
      <dgm:prSet presAssocID="{3BEBE0E9-D468-49D8-B83F-0AFF49D95AC7}" presName="textparent_4" presStyleLbl="node1" presStyleIdx="0" presStyleCnt="0"/>
      <dgm:spPr/>
    </dgm:pt>
    <dgm:pt modelId="{B7492B2D-C685-4129-8DED-4CA66BABA7DC}" type="pres">
      <dgm:prSet presAssocID="{3BEBE0E9-D468-49D8-B83F-0AFF49D95AC7}" presName="text_4" presStyleLbl="revTx" presStyleIdx="2" presStyleCnt="3" custFlipVert="0" custScaleX="801923" custScaleY="9108" custLinFactX="-100000" custLinFactNeighborX="-175443" custLinFactNeighborY="30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0545F6-05A6-40AD-9869-9A46EA517FF5}" type="presOf" srcId="{B279F78A-DD85-4972-A136-4E5467DF7C9B}" destId="{C7091BC6-8E1C-445B-AD83-0A1CB9207827}" srcOrd="0" destOrd="0" presId="urn:microsoft.com/office/officeart/2008/layout/CircularPictureCallout"/>
    <dgm:cxn modelId="{8AB34208-9993-47BE-A0BA-DE8005A9103F}" type="presOf" srcId="{B91AD1F9-96DD-4E7D-8973-92F371F899C7}" destId="{9E3C7E9C-3CBB-4B13-9F68-65C2FEFDCC64}" srcOrd="0" destOrd="0" presId="urn:microsoft.com/office/officeart/2008/layout/CircularPictureCallout"/>
    <dgm:cxn modelId="{11C5D62B-8725-47E4-967E-0BF8CB5A4F6A}" type="presOf" srcId="{717A5537-673B-4764-8FB7-524843FCE65A}" destId="{0CB95E3A-3140-424E-9A1E-A5E2B0720232}" srcOrd="0" destOrd="0" presId="urn:microsoft.com/office/officeart/2008/layout/CircularPictureCallout"/>
    <dgm:cxn modelId="{3D7F62E5-6990-47C5-86DF-5E4E3DD69CF9}" type="presOf" srcId="{F89236B2-0FF6-4D42-8C07-0F761D2EA8E7}" destId="{6376AD18-61B8-40B1-A560-741126C64488}" srcOrd="0" destOrd="0" presId="urn:microsoft.com/office/officeart/2008/layout/CircularPictureCallout"/>
    <dgm:cxn modelId="{8946C310-4D5F-4186-8CA3-34FF92337691}" type="presOf" srcId="{3BEBE0E9-D468-49D8-B83F-0AFF49D95AC7}" destId="{B7492B2D-C685-4129-8DED-4CA66BABA7DC}" srcOrd="0" destOrd="0" presId="urn:microsoft.com/office/officeart/2008/layout/CircularPictureCallout"/>
    <dgm:cxn modelId="{6827A0EC-8CCF-4664-A89E-258A81F27B62}" type="presOf" srcId="{D9DBA12F-B0DF-43AA-BFDE-639B43E75C9A}" destId="{AF774222-5CC0-4D36-A01F-4092C7BC9A4D}" srcOrd="0" destOrd="0" presId="urn:microsoft.com/office/officeart/2008/layout/CircularPictureCallout"/>
    <dgm:cxn modelId="{B76EC917-9100-4AB4-847E-0C0860BEDE61}" srcId="{717A5537-673B-4764-8FB7-524843FCE65A}" destId="{3BEBE0E9-D468-49D8-B83F-0AFF49D95AC7}" srcOrd="3" destOrd="0" parTransId="{B1270430-C489-46C2-A26F-CCCDE9BF22EB}" sibTransId="{9AC7A3F6-3942-48E1-8EE1-CDDF1A790728}"/>
    <dgm:cxn modelId="{F33F98A5-D258-4222-B266-3D0F6F760609}" srcId="{717A5537-673B-4764-8FB7-524843FCE65A}" destId="{996E91CC-65C6-4428-90D2-F4443F7B99F8}" srcOrd="0" destOrd="0" parTransId="{593A63C5-104E-43C9-9358-4329BC37902D}" sibTransId="{FFA9F658-7167-43CD-9DAB-AE72A95E9155}"/>
    <dgm:cxn modelId="{3329456C-B5FF-4276-B228-45E30FC694A7}" srcId="{717A5537-673B-4764-8FB7-524843FCE65A}" destId="{B279F78A-DD85-4972-A136-4E5467DF7C9B}" srcOrd="2" destOrd="0" parTransId="{A1EEB3A9-FE05-4C77-A5A0-FE0C1B21128A}" sibTransId="{B91AD1F9-96DD-4E7D-8973-92F371F899C7}"/>
    <dgm:cxn modelId="{18645D5F-75E8-4F8E-BCC4-D739147AC938}" type="presOf" srcId="{996E91CC-65C6-4428-90D2-F4443F7B99F8}" destId="{2157012D-3AA3-4B6E-949F-37979B8EF829}" srcOrd="0" destOrd="0" presId="urn:microsoft.com/office/officeart/2008/layout/CircularPictureCallout"/>
    <dgm:cxn modelId="{8DDFA554-AA53-4E50-BE91-C54F569AACBD}" type="presOf" srcId="{9AC7A3F6-3942-48E1-8EE1-CDDF1A790728}" destId="{1ED5722D-1F6F-414A-B307-E59674500348}" srcOrd="0" destOrd="0" presId="urn:microsoft.com/office/officeart/2008/layout/CircularPictureCallout"/>
    <dgm:cxn modelId="{28143C5F-7508-4630-8532-3F0758129927}" srcId="{717A5537-673B-4764-8FB7-524843FCE65A}" destId="{F89236B2-0FF6-4D42-8C07-0F761D2EA8E7}" srcOrd="1" destOrd="0" parTransId="{76C60C98-7CB0-4ACC-BE90-3B6B048B10EC}" sibTransId="{D9DBA12F-B0DF-43AA-BFDE-639B43E75C9A}"/>
    <dgm:cxn modelId="{A3DCC75A-DDC0-487C-BA5B-BC54D0518367}" type="presOf" srcId="{FFA9F658-7167-43CD-9DAB-AE72A95E9155}" destId="{ED4483BB-7EF3-4931-9F87-80194A444EAA}" srcOrd="0" destOrd="0" presId="urn:microsoft.com/office/officeart/2008/layout/CircularPictureCallout"/>
    <dgm:cxn modelId="{955073AC-C86D-4749-A3A3-BA96CF23C487}" type="presParOf" srcId="{0CB95E3A-3140-424E-9A1E-A5E2B0720232}" destId="{785E1F0D-E91E-4E3C-B714-FA1817FA4B05}" srcOrd="0" destOrd="0" presId="urn:microsoft.com/office/officeart/2008/layout/CircularPictureCallout"/>
    <dgm:cxn modelId="{2FFC7D15-D771-4798-B87D-1F7498855B48}" type="presParOf" srcId="{785E1F0D-E91E-4E3C-B714-FA1817FA4B05}" destId="{E6021469-52B4-40E9-B43B-0C60EDDA0976}" srcOrd="0" destOrd="0" presId="urn:microsoft.com/office/officeart/2008/layout/CircularPictureCallout"/>
    <dgm:cxn modelId="{741765F5-BCDD-4AA7-90FE-D6C410F417A9}" type="presParOf" srcId="{E6021469-52B4-40E9-B43B-0C60EDDA0976}" destId="{ED4483BB-7EF3-4931-9F87-80194A444EAA}" srcOrd="0" destOrd="0" presId="urn:microsoft.com/office/officeart/2008/layout/CircularPictureCallout"/>
    <dgm:cxn modelId="{C207A73B-98CC-48EE-9313-D73216E11201}" type="presParOf" srcId="{785E1F0D-E91E-4E3C-B714-FA1817FA4B05}" destId="{2157012D-3AA3-4B6E-949F-37979B8EF829}" srcOrd="1" destOrd="0" presId="urn:microsoft.com/office/officeart/2008/layout/CircularPictureCallout"/>
    <dgm:cxn modelId="{2518B8E1-1EFF-4C9F-BB11-6985A1C52273}" type="presParOf" srcId="{785E1F0D-E91E-4E3C-B714-FA1817FA4B05}" destId="{F1E2E09A-CBA6-4D07-9F00-39066114AD3C}" srcOrd="2" destOrd="0" presId="urn:microsoft.com/office/officeart/2008/layout/CircularPictureCallout"/>
    <dgm:cxn modelId="{BE4BFB10-7125-4AAF-A186-1FAAE38D2CCB}" type="presParOf" srcId="{F1E2E09A-CBA6-4D07-9F00-39066114AD3C}" destId="{AF774222-5CC0-4D36-A01F-4092C7BC9A4D}" srcOrd="0" destOrd="0" presId="urn:microsoft.com/office/officeart/2008/layout/CircularPictureCallout"/>
    <dgm:cxn modelId="{9AD2ED4E-AC8B-411C-9C29-09A0FA126356}" type="presParOf" srcId="{785E1F0D-E91E-4E3C-B714-FA1817FA4B05}" destId="{A8D29BA0-BF06-43EE-AE39-B8ED1D955737}" srcOrd="3" destOrd="0" presId="urn:microsoft.com/office/officeart/2008/layout/CircularPictureCallout"/>
    <dgm:cxn modelId="{A6A2CDBD-ECFA-4AA9-8488-2CBE75E8A198}" type="presParOf" srcId="{785E1F0D-E91E-4E3C-B714-FA1817FA4B05}" destId="{2A855A22-0C59-49BE-A530-D17BBF38BF72}" srcOrd="4" destOrd="0" presId="urn:microsoft.com/office/officeart/2008/layout/CircularPictureCallout"/>
    <dgm:cxn modelId="{7B433B00-7B25-49DC-A782-6BE512F1FE42}" type="presParOf" srcId="{2A855A22-0C59-49BE-A530-D17BBF38BF72}" destId="{6376AD18-61B8-40B1-A560-741126C64488}" srcOrd="0" destOrd="0" presId="urn:microsoft.com/office/officeart/2008/layout/CircularPictureCallout"/>
    <dgm:cxn modelId="{C85D4DBB-1F38-4933-95C2-44178FC93CBE}" type="presParOf" srcId="{785E1F0D-E91E-4E3C-B714-FA1817FA4B05}" destId="{504DEAF2-DEE7-44F6-BDF3-4BA3A76518BD}" srcOrd="5" destOrd="0" presId="urn:microsoft.com/office/officeart/2008/layout/CircularPictureCallout"/>
    <dgm:cxn modelId="{D514E9D1-AFDA-44FE-A05D-E4FAC04F91BB}" type="presParOf" srcId="{504DEAF2-DEE7-44F6-BDF3-4BA3A76518BD}" destId="{9E3C7E9C-3CBB-4B13-9F68-65C2FEFDCC64}" srcOrd="0" destOrd="0" presId="urn:microsoft.com/office/officeart/2008/layout/CircularPictureCallout"/>
    <dgm:cxn modelId="{AFCE1DE0-FB1F-4148-8724-C3214DC715F5}" type="presParOf" srcId="{785E1F0D-E91E-4E3C-B714-FA1817FA4B05}" destId="{D3BA6948-CE48-4B90-A453-D8FE4C0B9E66}" srcOrd="6" destOrd="0" presId="urn:microsoft.com/office/officeart/2008/layout/CircularPictureCallout"/>
    <dgm:cxn modelId="{7C67A81D-3502-47E2-B6FB-CDA32C7C8F5F}" type="presParOf" srcId="{785E1F0D-E91E-4E3C-B714-FA1817FA4B05}" destId="{513C8978-E5EA-4D5D-BA67-F1AA4E95EBD4}" srcOrd="7" destOrd="0" presId="urn:microsoft.com/office/officeart/2008/layout/CircularPictureCallout"/>
    <dgm:cxn modelId="{FC6AFF9C-1D70-432F-9C24-52225FB49E46}" type="presParOf" srcId="{513C8978-E5EA-4D5D-BA67-F1AA4E95EBD4}" destId="{C7091BC6-8E1C-445B-AD83-0A1CB9207827}" srcOrd="0" destOrd="0" presId="urn:microsoft.com/office/officeart/2008/layout/CircularPictureCallout"/>
    <dgm:cxn modelId="{FB13B22A-8254-439B-AED2-8C7D9D8D2849}" type="presParOf" srcId="{785E1F0D-E91E-4E3C-B714-FA1817FA4B05}" destId="{1232661D-B815-462C-896B-B725BBD84216}" srcOrd="8" destOrd="0" presId="urn:microsoft.com/office/officeart/2008/layout/CircularPictureCallout"/>
    <dgm:cxn modelId="{B0A9F264-78F5-4F0B-938F-03DE6962BA3F}" type="presParOf" srcId="{1232661D-B815-462C-896B-B725BBD84216}" destId="{1ED5722D-1F6F-414A-B307-E59674500348}" srcOrd="0" destOrd="0" presId="urn:microsoft.com/office/officeart/2008/layout/CircularPictureCallout"/>
    <dgm:cxn modelId="{A7C65D82-A0FD-47E7-B6E2-CDA7BAED2CD8}" type="presParOf" srcId="{785E1F0D-E91E-4E3C-B714-FA1817FA4B05}" destId="{089CA1CB-C7ED-40F6-AC42-BBA1E1A6D016}" srcOrd="9" destOrd="0" presId="urn:microsoft.com/office/officeart/2008/layout/CircularPictureCallout"/>
    <dgm:cxn modelId="{DFDE7A41-36B0-4653-BA8A-58064F1E4589}" type="presParOf" srcId="{785E1F0D-E91E-4E3C-B714-FA1817FA4B05}" destId="{EF67343C-CDA0-494F-80BA-E2087B0E275F}" srcOrd="10" destOrd="0" presId="urn:microsoft.com/office/officeart/2008/layout/CircularPictureCallout"/>
    <dgm:cxn modelId="{CD99E1A9-45AE-4187-859A-F6D5B0D25DE4}" type="presParOf" srcId="{EF67343C-CDA0-494F-80BA-E2087B0E275F}" destId="{B7492B2D-C685-4129-8DED-4CA66BABA7DC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CA1CB-C7ED-40F6-AC42-BBA1E1A6D016}">
      <dsp:nvSpPr>
        <dsp:cNvPr id="0" name=""/>
        <dsp:cNvSpPr/>
      </dsp:nvSpPr>
      <dsp:spPr>
        <a:xfrm>
          <a:off x="2125641" y="4536998"/>
          <a:ext cx="4498193" cy="0"/>
        </a:xfrm>
        <a:prstGeom prst="line">
          <a:avLst/>
        </a:pr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BA6948-CE48-4B90-A453-D8FE4C0B9E66}">
      <dsp:nvSpPr>
        <dsp:cNvPr id="0" name=""/>
        <dsp:cNvSpPr/>
      </dsp:nvSpPr>
      <dsp:spPr>
        <a:xfrm>
          <a:off x="3746149" y="2794336"/>
          <a:ext cx="3853034" cy="0"/>
        </a:xfrm>
        <a:prstGeom prst="line">
          <a:avLst/>
        </a:pr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D29BA0-BF06-43EE-AE39-B8ED1D955737}">
      <dsp:nvSpPr>
        <dsp:cNvPr id="0" name=""/>
        <dsp:cNvSpPr/>
      </dsp:nvSpPr>
      <dsp:spPr>
        <a:xfrm>
          <a:off x="2084078" y="1184677"/>
          <a:ext cx="4498193" cy="0"/>
        </a:xfrm>
        <a:prstGeom prst="line">
          <a:avLst/>
        </a:prstGeom>
        <a:noFill/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4483BB-7EF3-4931-9F87-80194A444EAA}">
      <dsp:nvSpPr>
        <dsp:cNvPr id="0" name=""/>
        <dsp:cNvSpPr/>
      </dsp:nvSpPr>
      <dsp:spPr>
        <a:xfrm>
          <a:off x="465456" y="1183835"/>
          <a:ext cx="3280634" cy="334698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2000" r="-7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57012D-3AA3-4B6E-949F-37979B8EF829}">
      <dsp:nvSpPr>
        <dsp:cNvPr id="0" name=""/>
        <dsp:cNvSpPr/>
      </dsp:nvSpPr>
      <dsp:spPr>
        <a:xfrm>
          <a:off x="507123" y="2826411"/>
          <a:ext cx="2867374" cy="1692116"/>
        </a:xfrm>
        <a:prstGeom prst="rect">
          <a:avLst/>
        </a:prstGeom>
        <a:noFill/>
        <a:ln w="19050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7123" y="2826411"/>
        <a:ext cx="2867374" cy="1692116"/>
      </dsp:txXfrm>
    </dsp:sp>
    <dsp:sp modelId="{AF774222-5CC0-4D36-A01F-4092C7BC9A4D}">
      <dsp:nvSpPr>
        <dsp:cNvPr id="0" name=""/>
        <dsp:cNvSpPr/>
      </dsp:nvSpPr>
      <dsp:spPr>
        <a:xfrm>
          <a:off x="6578432" y="702177"/>
          <a:ext cx="1055332" cy="99197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76AD18-61B8-40B1-A560-741126C64488}">
      <dsp:nvSpPr>
        <dsp:cNvPr id="0" name=""/>
        <dsp:cNvSpPr/>
      </dsp:nvSpPr>
      <dsp:spPr>
        <a:xfrm>
          <a:off x="7111045" y="554200"/>
          <a:ext cx="155017" cy="1344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7111045" y="554200"/>
        <a:ext cx="155017" cy="1344081"/>
      </dsp:txXfrm>
    </dsp:sp>
    <dsp:sp modelId="{9E3C7E9C-3CBB-4B13-9F68-65C2FEFDCC64}">
      <dsp:nvSpPr>
        <dsp:cNvPr id="0" name=""/>
        <dsp:cNvSpPr/>
      </dsp:nvSpPr>
      <dsp:spPr>
        <a:xfrm>
          <a:off x="7612125" y="2308652"/>
          <a:ext cx="1037537" cy="100833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091BC6-8E1C-445B-AD83-0A1CB9207827}">
      <dsp:nvSpPr>
        <dsp:cNvPr id="0" name=""/>
        <dsp:cNvSpPr/>
      </dsp:nvSpPr>
      <dsp:spPr>
        <a:xfrm>
          <a:off x="7517454" y="3596377"/>
          <a:ext cx="1220902" cy="920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Усиление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опорной рамы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17454" y="3596377"/>
        <a:ext cx="1220902" cy="920803"/>
      </dsp:txXfrm>
    </dsp:sp>
    <dsp:sp modelId="{1ED5722D-1F6F-414A-B307-E59674500348}">
      <dsp:nvSpPr>
        <dsp:cNvPr id="0" name=""/>
        <dsp:cNvSpPr/>
      </dsp:nvSpPr>
      <dsp:spPr>
        <a:xfrm>
          <a:off x="6619527" y="4020463"/>
          <a:ext cx="1055722" cy="100406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492B2D-C685-4129-8DED-4CA66BABA7DC}">
      <dsp:nvSpPr>
        <dsp:cNvPr id="0" name=""/>
        <dsp:cNvSpPr/>
      </dsp:nvSpPr>
      <dsp:spPr>
        <a:xfrm>
          <a:off x="6578995" y="4708546"/>
          <a:ext cx="1549006" cy="1224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Плавная посадка</a:t>
          </a:r>
          <a:endParaRPr lang="ru-RU" sz="1400" kern="1200" dirty="0">
            <a:latin typeface="Arial Narrow" panose="020B0606020202030204" pitchFamily="34" charset="0"/>
            <a:cs typeface="Times New Roman" panose="02020603050405020304" pitchFamily="18" charset="0"/>
          </a:endParaRPr>
        </a:p>
      </dsp:txBody>
      <dsp:txXfrm>
        <a:off x="6578995" y="4708546"/>
        <a:ext cx="1549006" cy="122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6CE4C60-6057-46D6-A5FF-00D8AB8AC8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E876A49-CA08-43C3-8865-92E4A66BF7E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D0D56-D190-4F12-97EB-E600DA2C7AC1}" type="datetime1">
              <a:rPr lang="ru-RU" smtClean="0"/>
              <a:t>02.07.2022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4604E6-ED3B-49F7-9F62-9D9BF74F1A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FFA4E6-A295-4A8E-B4EE-EEA5D9ABD7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4BBA8D-50FB-4097-BAAC-42E682BBB8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66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FA3FA-379F-46C9-AE88-86CC6AC3C65B}" type="datetime1">
              <a:rPr lang="ru-RU" smtClean="0"/>
              <a:pPr/>
              <a:t>02.07.2022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311EE-D3E2-4B2C-886A-E997919853A6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89532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123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8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584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7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231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909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93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6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4311EE-D3E2-4B2C-886A-E997919853A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26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C1D05881-E268-4858-B78D-B33984B254C5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DDB940-01DC-4AC5-8216-0A8C71B32B7E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8631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F037D2-0595-4316-AE6C-7072C108D198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9800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Надпись 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4" name="Надпись 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6" name="Заголовок 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5B1558-9646-4A23-9775-8BBFAB3F173C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050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BD4D917-35DA-4BED-B3A7-8A3163C0AA32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856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Надпись 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4" name="Надпись 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6" name="Заголовок 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5FCF15-9560-4A96-9174-05821032194E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441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 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027AD8-4FCC-482E-8268-5A80B4208CCB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8596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2AEB38-7064-4DDA-A0B1-3ACB4459D355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0212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E4C558-0B9A-4639-AFB8-A7352334CC2A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47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 anchor="ctr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E0C9481-8FC4-47B7-A3E3-75EF16199800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 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233BFC-8063-40D9-ACA4-B9FC6D08CAAA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745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BADB98-46CF-4CE0-BC14-FB6BCDEC249F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2310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D0744F-F4FD-4F94-9584-19B3ACF6B677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9872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 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3D8A4C-A50F-442F-AE56-916345D8E8D0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405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7CE878-2078-4425-A27B-6F5802C286F2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9307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E370006-E2FC-4766-A7E1-5F779DBE0517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409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 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A7969C3-6696-41A6-A4FB-6F19D5FF6035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7908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485A63DF-07C7-4145-B820-6EFEA62A3C4D}" type="datetime1">
              <a:rPr lang="ru-RU" noProof="0" smtClean="0"/>
              <a:t>02.07.2022</a:t>
            </a:fld>
            <a:endParaRPr lang="ru-RU" noProof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69E57DC2-970A-4B3E-BB1C-7A09969E49DF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jp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ночное небо с горами далеко на горизонте">
            <a:extLst>
              <a:ext uri="{FF2B5EF4-FFF2-40B4-BE49-F238E27FC236}">
                <a16:creationId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4543" y="2870816"/>
            <a:ext cx="7197726" cy="2421464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МОДИФИКАЦИЯ</a:t>
            </a:r>
            <a: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бпла</a:t>
            </a:r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«пионер мини</a:t>
            </a:r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»</a:t>
            </a:r>
            <a: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en-US" sz="4400" b="1" dirty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/>
            </a:r>
            <a:b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команда </a:t>
            </a:r>
            <a: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“</a:t>
            </a:r>
            <a:r>
              <a:rPr lang="ru-RU" sz="4400" b="1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Геопионеры</a:t>
            </a:r>
            <a: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”</a:t>
            </a:r>
            <a:endParaRPr lang="ru-RU" sz="4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19250" y="542790"/>
            <a:ext cx="6754380" cy="133588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latin typeface="Arial Narrow" panose="020B0606020202030204" pitchFamily="34" charset="0"/>
              </a:rPr>
              <a:t>Исследование по работе с </a:t>
            </a:r>
            <a:r>
              <a:rPr lang="ru-RU" sz="4000" b="1" dirty="0" err="1" smtClean="0">
                <a:latin typeface="Arial Narrow" panose="020B0606020202030204" pitchFamily="34" charset="0"/>
              </a:rPr>
              <a:t>бпла</a:t>
            </a:r>
            <a:r>
              <a:rPr lang="ru-RU" sz="4000" b="1" dirty="0" smtClean="0">
                <a:latin typeface="Arial Narrow" panose="020B0606020202030204" pitchFamily="34" charset="0"/>
              </a:rPr>
              <a:t> «</a:t>
            </a:r>
            <a:r>
              <a:rPr lang="en-US" sz="4000" b="1" dirty="0" smtClean="0">
                <a:latin typeface="Arial Narrow" panose="020B0606020202030204" pitchFamily="34" charset="0"/>
              </a:rPr>
              <a:t>Pioneer mini</a:t>
            </a:r>
            <a:r>
              <a:rPr lang="ru-RU" sz="4000" b="1" dirty="0" smtClean="0">
                <a:latin typeface="Arial Narrow" panose="020B0606020202030204" pitchFamily="34" charset="0"/>
              </a:rPr>
              <a:t>»</a:t>
            </a:r>
            <a:endParaRPr lang="ru-RU" sz="40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377" y="2156604"/>
            <a:ext cx="9724137" cy="24468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latin typeface="Arial Narrow" panose="020B0606020202030204" pitchFamily="34" charset="0"/>
              </a:rPr>
              <a:t>По результатам проделанной работы мы сделали следующие выводы</a:t>
            </a:r>
            <a:r>
              <a:rPr lang="en-US" b="1" dirty="0" smtClean="0">
                <a:latin typeface="Arial Narrow" panose="020B0606020202030204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Замена рамы и лопастей повлияла на плавность полета дрона в лучшую сторону.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Проблемы с ПО дрона, так как при полётах на дроне он часто взлетал и падал сразу после включения</a:t>
            </a:r>
            <a:r>
              <a:rPr lang="ru-RU" dirty="0" smtClean="0"/>
              <a:t>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Замена ножек не сильно повлияла на видимые качества дрона.</a:t>
            </a:r>
          </a:p>
          <a:p>
            <a:pPr marL="342900" indent="-342900" algn="just">
              <a:lnSpc>
                <a:spcPct val="150000"/>
              </a:lnSpc>
              <a:buAutoNum type="arabicPeriod"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342900" indent="-342900" algn="just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75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 4" descr="светлые пятна">
            <a:extLst>
              <a:ext uri="{FF2B5EF4-FFF2-40B4-BE49-F238E27FC236}">
                <a16:creationId xmlns:a16="http://schemas.microsoft.com/office/drawing/2014/main" id="{20A520D0-11CF-4639-8537-F56A8A2FDC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4BCB7C-A6FC-4118-9027-468ECFDE64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2573867"/>
            <a:ext cx="7197726" cy="2421464"/>
          </a:xfrm>
        </p:spPr>
        <p:txBody>
          <a:bodyPr rtlCol="0">
            <a:normAutofit/>
          </a:bodyPr>
          <a:lstStyle/>
          <a:p>
            <a:pPr rtl="0"/>
            <a:r>
              <a:rPr lang="ru-RU" sz="4400" b="1" dirty="0">
                <a:latin typeface="Arial Narrow" panose="020B060602020203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399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Команда </a:t>
            </a:r>
            <a: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“</a:t>
            </a:r>
            <a:r>
              <a:rPr lang="ru-RU" sz="4400" b="1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Геопиоеры</a:t>
            </a:r>
            <a:r>
              <a:rPr lang="en-US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”</a:t>
            </a:r>
            <a:endParaRPr lang="ru-RU" sz="4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 numCol="4">
            <a:normAutofit lnSpcReduction="10000"/>
          </a:bodyPr>
          <a:lstStyle/>
          <a:p>
            <a:pPr marL="0" indent="0">
              <a:buNone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dirty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ru-RU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Инженер - </a:t>
            </a:r>
            <a:r>
              <a:rPr lang="ru-RU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схемотехник</a:t>
            </a: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Тимофей Скляров</a:t>
            </a: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Руководитель</a:t>
            </a:r>
          </a:p>
          <a:p>
            <a:pPr marL="0" indent="0" algn="ctr">
              <a:buNone/>
            </a:pP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Марк Мотовилов</a:t>
            </a: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3</a:t>
            </a:r>
            <a:r>
              <a:rPr lang="en-US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D</a:t>
            </a: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 - </a:t>
            </a:r>
            <a:r>
              <a:rPr lang="ru-RU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моделлер</a:t>
            </a: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Константин </a:t>
            </a:r>
            <a:r>
              <a:rPr lang="ru-RU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Раухвергер</a:t>
            </a: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 smtClean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Программист</a:t>
            </a:r>
          </a:p>
          <a:p>
            <a:pPr marL="0" indent="0" algn="ctr">
              <a:buNone/>
            </a:pPr>
            <a:r>
              <a:rPr lang="ru-RU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Владимир </a:t>
            </a:r>
            <a:r>
              <a:rPr lang="ru-RU" dirty="0" err="1" smtClean="0">
                <a:latin typeface="Arial Narrow" panose="020B0606020202030204" pitchFamily="34" charset="0"/>
                <a:cs typeface="Times New Roman" panose="02020603050405020304" pitchFamily="18" charset="0"/>
              </a:rPr>
              <a:t>Цуканов</a:t>
            </a:r>
            <a:endParaRPr lang="ru-RU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1516" y="2490052"/>
            <a:ext cx="1095528" cy="14765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78" y="2526453"/>
            <a:ext cx="1080516" cy="1440180"/>
          </a:xfrm>
          <a:prstGeom prst="rect">
            <a:avLst/>
          </a:prstGeom>
        </p:spPr>
      </p:pic>
      <p:pic>
        <p:nvPicPr>
          <p:cNvPr id="1026" name="Picture 2" descr="https://sun9-86.userapi.com/impf/ApTUvawWV_0CE6YLcwZPmAUebgX43vFcC0TAFA/r_kLDVf_TCM.jpg?size=1600x1200&amp;quality=96&amp;sign=d03ebd14efb16f043a69e767a618b87f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t="12231" r="30925"/>
          <a:stretch/>
        </p:blipFill>
        <p:spPr bwMode="auto">
          <a:xfrm>
            <a:off x="4000711" y="2422242"/>
            <a:ext cx="1207698" cy="164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-Data - AP-PRO.RU | Новости Stalker | Скачать моды Stalker |  S.T.A.L.K.E.R. 2 | Сталкер мод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675" y="2526453"/>
            <a:ext cx="1400324" cy="14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4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9F444-FCBD-B140-9C05-E443FA080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1" y="609600"/>
            <a:ext cx="6143423" cy="1456267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Цель нашей работы</a:t>
            </a:r>
            <a:endParaRPr lang="ru-RU" sz="4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 3" descr="спутниковая тарелка на фоне ночного неба">
            <a:extLst>
              <a:ext uri="{FF2B5EF4-FFF2-40B4-BE49-F238E27FC236}">
                <a16:creationId xmlns:a16="http://schemas.microsoft.com/office/drawing/2014/main" id="{D4F2268B-BB87-42FB-B84F-C145C01B4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1" r="16027" b="1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pic>
        <p:nvPicPr>
          <p:cNvPr id="7" name="Рисунок 6" descr="абстрактное изображение светлых точек">
            <a:extLst>
              <a:ext uri="{FF2B5EF4-FFF2-40B4-BE49-F238E27FC236}">
                <a16:creationId xmlns:a16="http://schemas.microsoft.com/office/drawing/2014/main" id="{FE6C54C5-D2F4-48F8-B65E-7506F07BC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8" r="4773" b="-1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919663425"/>
              </p:ext>
            </p:extLst>
          </p:nvPr>
        </p:nvGraphicFramePr>
        <p:xfrm>
          <a:off x="-72413" y="1218429"/>
          <a:ext cx="896054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57402" y="2918863"/>
            <a:ext cx="182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Повышение плавности полета</a:t>
            </a:r>
            <a:endParaRPr lang="ru-RU" sz="1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трелка вправо 8"/>
          <p:cNvSpPr/>
          <p:nvPr/>
        </p:nvSpPr>
        <p:spPr>
          <a:xfrm>
            <a:off x="3524250" y="4387157"/>
            <a:ext cx="3806190" cy="428336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652B-B439-4AB5-8773-417F1E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54" y="454429"/>
            <a:ext cx="8554473" cy="132726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Повышение плавности полета</a:t>
            </a:r>
            <a:endParaRPr lang="ru-RU" sz="4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2305" y="1645920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ЗАДАЧИ: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865" y="2169140"/>
            <a:ext cx="990045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Заменить стандартные лопасти «</a:t>
            </a:r>
            <a:r>
              <a:rPr lang="en-US" dirty="0" smtClean="0">
                <a:latin typeface="Arial Narrow" panose="020B0606020202030204" pitchFamily="34" charset="0"/>
              </a:rPr>
              <a:t>Pioneer MINI</a:t>
            </a:r>
            <a:r>
              <a:rPr lang="ru-RU" dirty="0" smtClean="0">
                <a:latin typeface="Arial Narrow" panose="020B0606020202030204" pitchFamily="34" charset="0"/>
              </a:rPr>
              <a:t>»,</a:t>
            </a:r>
            <a:r>
              <a:rPr lang="en-US" dirty="0" smtClean="0">
                <a:latin typeface="Arial Narrow" panose="020B0606020202030204" pitchFamily="34" charset="0"/>
              </a:rPr>
              <a:t> </a:t>
            </a:r>
            <a:r>
              <a:rPr lang="ru-RU" dirty="0" smtClean="0">
                <a:latin typeface="Arial Narrow" panose="020B0606020202030204" pitchFamily="34" charset="0"/>
              </a:rPr>
              <a:t>на лопасти от БПЛА «</a:t>
            </a:r>
            <a:r>
              <a:rPr lang="en-US" dirty="0" smtClean="0">
                <a:latin typeface="Arial Narrow" panose="020B0606020202030204" pitchFamily="34" charset="0"/>
              </a:rPr>
              <a:t>DJI Tello Edu</a:t>
            </a:r>
            <a:r>
              <a:rPr lang="ru-RU" dirty="0" smtClean="0">
                <a:latin typeface="Arial Narrow" panose="020B0606020202030204" pitchFamily="34" charset="0"/>
              </a:rPr>
              <a:t>».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5" y="2942243"/>
            <a:ext cx="2494165" cy="3325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440" y="2942243"/>
            <a:ext cx="2488623" cy="33181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0085" y="6267796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Лопасти «</a:t>
            </a:r>
            <a:r>
              <a:rPr lang="en-US" dirty="0" smtClean="0">
                <a:latin typeface="Arial Narrow" panose="020B0606020202030204" pitchFamily="34" charset="0"/>
              </a:rPr>
              <a:t>Pioneer MINI</a:t>
            </a:r>
            <a:r>
              <a:rPr lang="ru-RU" dirty="0" smtClean="0">
                <a:latin typeface="Arial Narrow" panose="020B0606020202030204" pitchFamily="34" charset="0"/>
              </a:rPr>
              <a:t>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51884" y="6284422"/>
            <a:ext cx="228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Лопасти «</a:t>
            </a:r>
            <a:r>
              <a:rPr lang="en-US" dirty="0" smtClean="0">
                <a:latin typeface="Arial Narrow" panose="020B0606020202030204" pitchFamily="34" charset="0"/>
              </a:rPr>
              <a:t>DJI Tello Edu</a:t>
            </a:r>
            <a:r>
              <a:rPr lang="ru-RU" dirty="0" smtClean="0">
                <a:latin typeface="Arial Narrow" panose="020B0606020202030204" pitchFamily="34" charset="0"/>
              </a:rPr>
              <a:t>»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9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652B-B439-4AB5-8773-417F1E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54" y="454429"/>
            <a:ext cx="8554473" cy="132726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Повышение плавности полета</a:t>
            </a:r>
            <a:endParaRPr lang="ru-RU" sz="4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702" y="1520084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Действия для достижения цели: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702" y="2169140"/>
            <a:ext cx="990045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/>
              <a:t>	</a:t>
            </a:r>
            <a:r>
              <a:rPr lang="ru-RU" dirty="0" smtClean="0">
                <a:latin typeface="Arial Narrow" panose="020B0606020202030204" pitchFamily="34" charset="0"/>
              </a:rPr>
              <a:t>Для того чтобы повысить плавность полета, мы решили заменить лопасти на дроне. По подобию моторов были найдены лопасти от дрона «</a:t>
            </a:r>
            <a:r>
              <a:rPr lang="en-US" dirty="0" smtClean="0">
                <a:latin typeface="Arial Narrow" panose="020B0606020202030204" pitchFamily="34" charset="0"/>
              </a:rPr>
              <a:t>DJI Tello Edu</a:t>
            </a:r>
            <a:r>
              <a:rPr lang="ru-RU" dirty="0" smtClean="0">
                <a:latin typeface="Arial Narrow" panose="020B0606020202030204" pitchFamily="34" charset="0"/>
              </a:rPr>
              <a:t>». </a:t>
            </a:r>
            <a:r>
              <a:rPr lang="ru-RU" dirty="0">
                <a:latin typeface="Arial Narrow" panose="020B0606020202030204" pitchFamily="34" charset="0"/>
              </a:rPr>
              <a:t>Л</a:t>
            </a:r>
            <a:r>
              <a:rPr lang="ru-RU" dirty="0" smtClean="0">
                <a:latin typeface="Arial Narrow" panose="020B0606020202030204" pitchFamily="34" charset="0"/>
              </a:rPr>
              <a:t>опасти от </a:t>
            </a:r>
            <a:r>
              <a:rPr lang="en-US" dirty="0" smtClean="0">
                <a:latin typeface="Arial Narrow" panose="020B0606020202030204" pitchFamily="34" charset="0"/>
              </a:rPr>
              <a:t>Tello</a:t>
            </a:r>
            <a:r>
              <a:rPr lang="ru-RU" dirty="0" smtClean="0">
                <a:latin typeface="Arial Narrow" panose="020B0606020202030204" pitchFamily="34" charset="0"/>
              </a:rPr>
              <a:t> чуть длиннее стандартных, а следовательно они лучше перераспределяли усиление опорной рамы. </a:t>
            </a:r>
          </a:p>
          <a:p>
            <a:pPr algn="just">
              <a:lnSpc>
                <a:spcPct val="1500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	Установив лопасти мы убедились что «</a:t>
            </a:r>
            <a:r>
              <a:rPr lang="en-US" dirty="0" smtClean="0">
                <a:latin typeface="Arial Narrow" panose="020B0606020202030204" pitchFamily="34" charset="0"/>
              </a:rPr>
              <a:t>Pioneer MINI</a:t>
            </a:r>
            <a:r>
              <a:rPr lang="ru-RU" dirty="0" smtClean="0">
                <a:latin typeface="Arial Narrow" panose="020B0606020202030204" pitchFamily="34" charset="0"/>
              </a:rPr>
              <a:t>» стал летать </a:t>
            </a:r>
            <a:r>
              <a:rPr lang="ru-RU" dirty="0" err="1" smtClean="0">
                <a:latin typeface="Arial Narrow" panose="020B0606020202030204" pitchFamily="34" charset="0"/>
              </a:rPr>
              <a:t>плавнее</a:t>
            </a:r>
            <a:r>
              <a:rPr lang="ru-RU" dirty="0" smtClean="0">
                <a:latin typeface="Arial Narrow" panose="020B0606020202030204" pitchFamily="34" charset="0"/>
              </a:rPr>
              <a:t>, хотя по прежнему не идеально.</a:t>
            </a:r>
            <a:endParaRPr lang="en-US" dirty="0" smtClean="0">
              <a:latin typeface="Arial Narrow" panose="020B0606020202030204" pitchFamily="34" charset="0"/>
            </a:endParaRPr>
          </a:p>
        </p:txBody>
      </p:sp>
      <p:pic>
        <p:nvPicPr>
          <p:cNvPr id="4" name="WhatsApp_Video_2022-07-01_at_16.53.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6286" y="3959766"/>
            <a:ext cx="4380303" cy="240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9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652B-B439-4AB5-8773-417F1E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54" y="454429"/>
            <a:ext cx="8554473" cy="132726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Новый дизайн ОПОРНОЙ РАМЫ</a:t>
            </a:r>
            <a:endParaRPr lang="ru-RU" sz="4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2305" y="1645920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ЗАДАЧИ: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5141" y="2169140"/>
            <a:ext cx="9768177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Переделать раму под лопасти «</a:t>
            </a:r>
            <a:r>
              <a:rPr lang="en-US" dirty="0" smtClean="0">
                <a:latin typeface="Arial Narrow" panose="020B0606020202030204" pitchFamily="34" charset="0"/>
              </a:rPr>
              <a:t>Tello</a:t>
            </a:r>
            <a:r>
              <a:rPr lang="ru-RU" dirty="0" smtClean="0">
                <a:latin typeface="Arial Narrow" panose="020B0606020202030204" pitchFamily="34" charset="0"/>
              </a:rPr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48" y="2871828"/>
            <a:ext cx="2602230" cy="3469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899" y="2871828"/>
            <a:ext cx="2581976" cy="3442634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3889875" y="4375272"/>
            <a:ext cx="3342573" cy="46275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596043" y="6415639"/>
            <a:ext cx="202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Рама «</a:t>
            </a:r>
            <a:r>
              <a:rPr lang="en-US" dirty="0" smtClean="0">
                <a:latin typeface="Arial Narrow" panose="020B0606020202030204" pitchFamily="34" charset="0"/>
              </a:rPr>
              <a:t>Pioneer MINI</a:t>
            </a:r>
            <a:r>
              <a:rPr lang="ru-RU" dirty="0" smtClean="0">
                <a:latin typeface="Arial Narrow" panose="020B0606020202030204" pitchFamily="34" charset="0"/>
              </a:rPr>
              <a:t>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8613" y="6341468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Наша рама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652B-B439-4AB5-8773-417F1E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54" y="454429"/>
            <a:ext cx="8554473" cy="1327265"/>
          </a:xfrm>
        </p:spPr>
        <p:txBody>
          <a:bodyPr rtlCol="0">
            <a:normAutofit/>
          </a:bodyPr>
          <a:lstStyle/>
          <a:p>
            <a:pPr algn="ctr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Новый дизайн ОПОРНОЙ </a:t>
            </a:r>
            <a:r>
              <a:rPr lang="ru-RU" sz="4400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РАМЫ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62702" y="1520084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Действия для достижения цели: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702" y="2169140"/>
            <a:ext cx="9900458" cy="1286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После того как мы решили установить лопасти от</a:t>
            </a:r>
            <a:r>
              <a:rPr lang="en-US" dirty="0" smtClean="0">
                <a:latin typeface="Arial Narrow" panose="020B0606020202030204" pitchFamily="34" charset="0"/>
              </a:rPr>
              <a:t> Tello</a:t>
            </a:r>
            <a:r>
              <a:rPr lang="ru-RU" dirty="0" smtClean="0">
                <a:latin typeface="Arial Narrow" panose="020B0606020202030204" pitchFamily="34" charset="0"/>
              </a:rPr>
              <a:t>, мы столкнулись с проблемой, что лопасти соприкасались друг друга. Было решено переделать раму, отзеркалив передние ножки, тем самым увеличив расстояние под лопасти. Также такой дизайн помог дополнительно повысить плавность полета.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225" y="4188985"/>
            <a:ext cx="2744596" cy="23141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27" y="4173428"/>
            <a:ext cx="3102836" cy="23141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683" y="3474719"/>
            <a:ext cx="2517477" cy="329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652B-B439-4AB5-8773-417F1E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853" y="64212"/>
            <a:ext cx="8554473" cy="132726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Плавная посадка</a:t>
            </a:r>
            <a:endParaRPr lang="ru-RU" sz="4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62701" y="1047555"/>
            <a:ext cx="4940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Действия для достижения цели: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3702" y="1564512"/>
            <a:ext cx="990045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Также мы  решили заменить стандартные ножки на самодельные. Мы сделали макет, распечатали на 3</a:t>
            </a:r>
            <a:r>
              <a:rPr lang="en-US" dirty="0" smtClean="0">
                <a:latin typeface="Arial Narrow" panose="020B0606020202030204" pitchFamily="34" charset="0"/>
              </a:rPr>
              <a:t>D </a:t>
            </a:r>
            <a:r>
              <a:rPr lang="ru-RU" dirty="0" smtClean="0">
                <a:latin typeface="Arial Narrow" panose="020B0606020202030204" pitchFamily="34" charset="0"/>
              </a:rPr>
              <a:t>принтере и закрепили их на раме. Для амортизации мы пробовали сделать разные подушечки на самих ножках.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Силикон (герметизирующий). Не удалось, так как сильно жидкий.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Силикон (жидкий (для отливки форм)). Не удалось, так как не нашли в нашем городе.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smtClean="0">
                <a:latin typeface="Arial Narrow" panose="020B0606020202030204" pitchFamily="34" charset="0"/>
              </a:rPr>
              <a:t>Мягкий пластилин. Не удалось, так как не удается качественно закрепить на ножке.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dirty="0" err="1" smtClean="0">
                <a:latin typeface="Arial Narrow" panose="020B0606020202030204" pitchFamily="34" charset="0"/>
              </a:rPr>
              <a:t>Термоклей</a:t>
            </a:r>
            <a:r>
              <a:rPr lang="ru-RU" dirty="0" smtClean="0">
                <a:latin typeface="Arial Narrow" panose="020B0606020202030204" pitchFamily="34" charset="0"/>
              </a:rPr>
              <a:t>. Удалось, </a:t>
            </a:r>
            <a:r>
              <a:rPr lang="ru-RU" dirty="0" err="1" smtClean="0">
                <a:latin typeface="Arial Narrow" panose="020B0606020202030204" pitchFamily="34" charset="0"/>
              </a:rPr>
              <a:t>термоклей</a:t>
            </a:r>
            <a:r>
              <a:rPr lang="ru-RU" dirty="0" smtClean="0">
                <a:latin typeface="Arial Narrow" panose="020B0606020202030204" pitchFamily="34" charset="0"/>
              </a:rPr>
              <a:t> неплохо амортизирует, а также легко закрепляется на ножке.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92451" y="4196585"/>
            <a:ext cx="2212484" cy="29499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66334" y="4128696"/>
            <a:ext cx="2212483" cy="30857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77" y="4565333"/>
            <a:ext cx="2612123" cy="221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/>
          <p:cNvSpPr/>
          <p:nvPr/>
        </p:nvSpPr>
        <p:spPr>
          <a:xfrm>
            <a:off x="4253259" y="4315431"/>
            <a:ext cx="3096917" cy="474873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8652B-B439-4AB5-8773-417F1E051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2939" y="451658"/>
            <a:ext cx="8554473" cy="1327265"/>
          </a:xfrm>
        </p:spPr>
        <p:txBody>
          <a:bodyPr rtlCol="0">
            <a:normAutofit/>
          </a:bodyPr>
          <a:lstStyle/>
          <a:p>
            <a:pPr algn="ctr" rtl="0"/>
            <a:r>
              <a:rPr lang="ru-RU" sz="4400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Плавная посадка</a:t>
            </a:r>
            <a:endParaRPr lang="ru-RU" sz="44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13146" y="1645920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Narrow" panose="020B0606020202030204" pitchFamily="34" charset="0"/>
              </a:rPr>
              <a:t>ЗАДАЧИ: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9946" y="2160015"/>
            <a:ext cx="990045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Arial Narrow" panose="020B0606020202030204" pitchFamily="34" charset="0"/>
              </a:rPr>
              <a:t>Сделать новые ножки с помощью 3</a:t>
            </a:r>
            <a:r>
              <a:rPr lang="en-US" dirty="0" smtClean="0">
                <a:latin typeface="Arial Narrow" panose="020B0606020202030204" pitchFamily="34" charset="0"/>
              </a:rPr>
              <a:t>D</a:t>
            </a:r>
            <a:r>
              <a:rPr lang="ru-RU" dirty="0" smtClean="0">
                <a:latin typeface="Arial Narrow" panose="020B0606020202030204" pitchFamily="34" charset="0"/>
              </a:rPr>
              <a:t> печати.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6710" y="3095683"/>
            <a:ext cx="3848221" cy="2924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3597" y="2707127"/>
            <a:ext cx="2901456" cy="38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7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5274BF-C111-4B7A-8D90-F7666D37C131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0F1DF1E-36E3-406C-8CF7-DB13BB6470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10845B-7F19-4A9A-BEE4-BEF0501E1A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Будущее</Template>
  <TotalTime>0</TotalTime>
  <Words>415</Words>
  <Application>Microsoft Office PowerPoint</Application>
  <PresentationFormat>Широкоэкранный</PresentationFormat>
  <Paragraphs>92</Paragraphs>
  <Slides>11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Times New Roman</vt:lpstr>
      <vt:lpstr>Небеса</vt:lpstr>
      <vt:lpstr>МОДИФИКАЦИЯ бпла «пионер мини»   команда “Геопионеры”</vt:lpstr>
      <vt:lpstr>Команда “Геопиоеры”</vt:lpstr>
      <vt:lpstr>Цель нашей работы</vt:lpstr>
      <vt:lpstr>Повышение плавности полета</vt:lpstr>
      <vt:lpstr>Повышение плавности полета</vt:lpstr>
      <vt:lpstr>Новый дизайн ОПОРНОЙ РАМЫ</vt:lpstr>
      <vt:lpstr>Новый дизайн ОПОРНОЙ РАМЫ</vt:lpstr>
      <vt:lpstr>Плавная посадка</vt:lpstr>
      <vt:lpstr>Плавная посадка</vt:lpstr>
      <vt:lpstr>Исследование по работе с бпла «Pioneer mini»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2022-06-14T11:12:53Z</dcterms:created>
  <dcterms:modified xsi:type="dcterms:W3CDTF">2022-07-02T07:30:22Z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