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267" r:id="rId4"/>
    <p:sldId id="257" r:id="rId5"/>
    <p:sldId id="363" r:id="rId6"/>
    <p:sldId id="365" r:id="rId7"/>
    <p:sldId id="367" r:id="rId8"/>
    <p:sldId id="369" r:id="rId9"/>
    <p:sldId id="371" r:id="rId10"/>
    <p:sldId id="373" r:id="rId11"/>
    <p:sldId id="375" r:id="rId12"/>
    <p:sldId id="377" r:id="rId13"/>
    <p:sldId id="379" r:id="rId14"/>
    <p:sldId id="279" r:id="rId15"/>
    <p:sldId id="269" r:id="rId16"/>
    <p:sldId id="364" r:id="rId17"/>
    <p:sldId id="366" r:id="rId18"/>
    <p:sldId id="368" r:id="rId19"/>
    <p:sldId id="370" r:id="rId20"/>
    <p:sldId id="372" r:id="rId21"/>
    <p:sldId id="374" r:id="rId22"/>
    <p:sldId id="376" r:id="rId23"/>
    <p:sldId id="378" r:id="rId24"/>
    <p:sldId id="380" r:id="rId25"/>
    <p:sldId id="280" r:id="rId26"/>
    <p:sldId id="339" r:id="rId27"/>
    <p:sldId id="281" r:id="rId28"/>
    <p:sldId id="288" r:id="rId29"/>
    <p:sldId id="381" r:id="rId30"/>
    <p:sldId id="383" r:id="rId31"/>
    <p:sldId id="385" r:id="rId32"/>
    <p:sldId id="387" r:id="rId33"/>
    <p:sldId id="389" r:id="rId34"/>
    <p:sldId id="391" r:id="rId35"/>
    <p:sldId id="393" r:id="rId36"/>
    <p:sldId id="291" r:id="rId37"/>
    <p:sldId id="340" r:id="rId38"/>
    <p:sldId id="292" r:id="rId39"/>
    <p:sldId id="345" r:id="rId40"/>
    <p:sldId id="382" r:id="rId41"/>
    <p:sldId id="384" r:id="rId42"/>
    <p:sldId id="386" r:id="rId43"/>
    <p:sldId id="388" r:id="rId44"/>
    <p:sldId id="390" r:id="rId45"/>
    <p:sldId id="392" r:id="rId46"/>
    <p:sldId id="394" r:id="rId47"/>
    <p:sldId id="302" r:id="rId48"/>
    <p:sldId id="308" r:id="rId49"/>
    <p:sldId id="303" r:id="rId50"/>
    <p:sldId id="305" r:id="rId51"/>
    <p:sldId id="306" r:id="rId52"/>
    <p:sldId id="304" r:id="rId53"/>
    <p:sldId id="309" r:id="rId54"/>
    <p:sldId id="350" r:id="rId55"/>
    <p:sldId id="353" r:id="rId56"/>
    <p:sldId id="355" r:id="rId57"/>
    <p:sldId id="357" r:id="rId58"/>
    <p:sldId id="313" r:id="rId59"/>
    <p:sldId id="318" r:id="rId60"/>
    <p:sldId id="395" r:id="rId61"/>
    <p:sldId id="396" r:id="rId62"/>
    <p:sldId id="397" r:id="rId63"/>
    <p:sldId id="398" r:id="rId64"/>
    <p:sldId id="399" r:id="rId65"/>
    <p:sldId id="400" r:id="rId66"/>
    <p:sldId id="401" r:id="rId67"/>
    <p:sldId id="402" r:id="rId68"/>
    <p:sldId id="403" r:id="rId69"/>
    <p:sldId id="325" r:id="rId70"/>
    <p:sldId id="324" r:id="rId7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B6C"/>
    <a:srgbClr val="FFFAEF"/>
    <a:srgbClr val="FFC23F"/>
    <a:srgbClr val="73C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8" autoAdjust="0"/>
    <p:restoredTop sz="94660"/>
  </p:normalViewPr>
  <p:slideViewPr>
    <p:cSldViewPr snapToGrid="0">
      <p:cViewPr varScale="1">
        <p:scale>
          <a:sx n="65" d="100"/>
          <a:sy n="65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7.emf"/><Relationship Id="rId1" Type="http://schemas.openxmlformats.org/officeDocument/2006/relationships/image" Target="../media/image6.emf"/><Relationship Id="rId4" Type="http://schemas.openxmlformats.org/officeDocument/2006/relationships/image" Target="../media/image2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31.emf"/><Relationship Id="rId4" Type="http://schemas.openxmlformats.org/officeDocument/2006/relationships/image" Target="../media/image17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31.emf"/><Relationship Id="rId4" Type="http://schemas.openxmlformats.org/officeDocument/2006/relationships/image" Target="../media/image20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7.emf"/><Relationship Id="rId1" Type="http://schemas.openxmlformats.org/officeDocument/2006/relationships/image" Target="../media/image31.emf"/><Relationship Id="rId4" Type="http://schemas.openxmlformats.org/officeDocument/2006/relationships/image" Target="../media/image2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6.emf"/><Relationship Id="rId4" Type="http://schemas.openxmlformats.org/officeDocument/2006/relationships/image" Target="../media/image20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6.emf"/><Relationship Id="rId4" Type="http://schemas.openxmlformats.org/officeDocument/2006/relationships/image" Target="../media/image20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6.emf"/><Relationship Id="rId4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6.emf"/><Relationship Id="rId4" Type="http://schemas.openxmlformats.org/officeDocument/2006/relationships/image" Target="../media/image20.e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31.emf"/><Relationship Id="rId4" Type="http://schemas.openxmlformats.org/officeDocument/2006/relationships/image" Target="../media/image20.e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31.emf"/><Relationship Id="rId4" Type="http://schemas.openxmlformats.org/officeDocument/2006/relationships/image" Target="../media/image20.e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31.emf"/><Relationship Id="rId4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31.emf"/><Relationship Id="rId4" Type="http://schemas.openxmlformats.org/officeDocument/2006/relationships/image" Target="../media/image20.e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6.emf"/><Relationship Id="rId4" Type="http://schemas.openxmlformats.org/officeDocument/2006/relationships/image" Target="../media/image20.e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6.emf"/><Relationship Id="rId4" Type="http://schemas.openxmlformats.org/officeDocument/2006/relationships/image" Target="../media/image59.emf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6.emf"/><Relationship Id="rId4" Type="http://schemas.openxmlformats.org/officeDocument/2006/relationships/image" Target="../media/image17.emf"/></Relationships>
</file>

<file path=ppt/drawings/_rels/vmlDrawing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6.emf"/><Relationship Id="rId4" Type="http://schemas.openxmlformats.org/officeDocument/2006/relationships/image" Target="../media/image20.e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6.emf"/><Relationship Id="rId4" Type="http://schemas.openxmlformats.org/officeDocument/2006/relationships/image" Target="../media/image20.emf"/></Relationships>
</file>

<file path=ppt/drawings/_rels/vmlDrawing5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31.emf"/><Relationship Id="rId4" Type="http://schemas.openxmlformats.org/officeDocument/2006/relationships/image" Target="../media/image20.emf"/></Relationships>
</file>

<file path=ppt/drawings/_rels/vmlDrawing5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31.emf"/><Relationship Id="rId4" Type="http://schemas.openxmlformats.org/officeDocument/2006/relationships/image" Target="../media/image59.emf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5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31.emf"/><Relationship Id="rId4" Type="http://schemas.openxmlformats.org/officeDocument/2006/relationships/image" Target="../media/image20.emf"/></Relationships>
</file>

<file path=ppt/drawings/_rels/vmlDrawing6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6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31.emf"/><Relationship Id="rId4" Type="http://schemas.openxmlformats.org/officeDocument/2006/relationships/image" Target="../media/image20.emf"/></Relationships>
</file>

<file path=ppt/drawings/_rels/vmlDrawing6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6.emf"/><Relationship Id="rId4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BA515-6AB4-4510-BBDC-1B6CF0058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A2E21D-2969-4BF2-B252-A49491FAA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DAAA9B-C266-47C3-BC51-ACC0D0A3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252671-309A-4CA1-AA25-3A890CD6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EFD6CE-1984-45CE-9E71-347D5CF8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97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F1AC9-0FFB-4914-A4D3-207EA652B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3A0146-9CB8-424E-A02F-6E611D3C1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59553B-2913-4893-A68C-B906EE0D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84ADC-B224-465F-8828-B6D1C8A0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31DE66-941B-4720-A297-FC1108DF4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6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4B176C-7024-4044-B9D7-78FAA7E63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F654B3-D611-4F67-B97E-97C50C52A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C9A96-2D59-4FDA-8901-F6A4B36B5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2392BA-1C67-4237-8FE5-225B94B1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5F687-4ECD-42AD-9F23-BFC991C7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40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578BD-861D-4FC5-B1E3-448D1E822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D1DE5D-6B36-4755-ACB9-A740A5E97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A7A2C-ECE4-425E-A1C7-143EFD51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98339F-FDE6-4381-9174-CF0DF35C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FCFAFE-CEC8-4F89-B5F0-BE890D68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92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BA5D8-43E9-48D7-B10C-58A4E9DD7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86D4D3-FDAE-46E8-8539-3DC31B487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2C8666-30BF-4369-981A-963DAB0BF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ACEB46-4C70-4C67-889F-EC4A7A46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CCAF18-3AEF-4AE5-9042-42196459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47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61843-08FE-43ED-8483-40DD641A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6952EC-C254-48D3-953A-01070541C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A2B80-9206-4FBF-AF74-C1EB6AE05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147ADF-24AE-484A-9463-41E997288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B6FB8-2A2C-4050-853A-7A1244C5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158044-C182-4EAF-A8B4-70251E82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59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07B4A-FD94-4991-BA91-983CADC87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61FE68-69AA-4768-BDAD-DB6FBD5D4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2874A7-B4AE-47DC-8D8F-7F0883C94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976A99-9342-441C-951B-E4B27D9C4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04D873-C126-43B5-8934-1616812215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AECA28-9843-424A-AB93-B7FF5385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A7C9FC-537F-4B2C-94FC-18FE4C182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E6C967-CFBA-40BF-8B17-CAF4527F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7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685F9-8B2C-4E80-B7AC-A6AACE16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80B627-C420-4755-B44D-443D299A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BF0D3B-6F24-48C7-B82C-A515D443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C9DDB-383C-45A4-B621-83D69F85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69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7DFB05-7C70-4366-8585-13D36FFE2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B07306-F533-4CE0-A37E-F101A00A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3F9C69-4300-4F50-A9F1-44A42C63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66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E00E1-2DC4-4CB0-BC9B-1C9F0779D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30FD1E-0F59-4C17-BAB5-714F293C3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BBE7E1-B6AE-48EE-A278-9899A6662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84C17D-C3F5-41E9-BAAB-ECFC14605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11B72A-5DF0-44B7-9479-BCDED5C9B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7BB478-8E78-431B-AE44-54859461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92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595895-6421-4260-9AF3-23493D52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4FCF4D-5800-4E9C-973B-399EFBDBD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53C915-49DF-427C-BE0F-26A9064CF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015B72-44AF-4E23-B92E-841AEB87D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4181B-9900-43B4-B3C7-84B1B468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87AF3D-8963-41C7-9068-E855EED3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EC3C-4392-4735-B3B0-CE225D073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18C13E-DCC7-4BD2-9ECB-839AD247B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67DB22-4FF5-4717-B71A-C86D5D65E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70146-0B45-46E3-B616-AC41C665A3E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369F94-7D56-477A-8A2D-2C91B7EA5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381502-AC64-44A3-B483-874727684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D290C-2E42-4AD2-A486-2F2D33893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2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jpg"/><Relationship Id="rId11" Type="http://schemas.openxmlformats.org/officeDocument/2006/relationships/image" Target="../media/image25.emf"/><Relationship Id="rId5" Type="http://schemas.openxmlformats.org/officeDocument/2006/relationships/image" Target="../media/image6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8.emf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jpg"/><Relationship Id="rId11" Type="http://schemas.openxmlformats.org/officeDocument/2006/relationships/image" Target="../media/image27.emf"/><Relationship Id="rId5" Type="http://schemas.openxmlformats.org/officeDocument/2006/relationships/image" Target="../media/image6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jpg"/><Relationship Id="rId5" Type="http://schemas.openxmlformats.org/officeDocument/2006/relationships/image" Target="../media/image31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7.emf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jpg"/><Relationship Id="rId11" Type="http://schemas.openxmlformats.org/officeDocument/2006/relationships/image" Target="../media/image16.emf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0.emf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jpg"/><Relationship Id="rId11" Type="http://schemas.openxmlformats.org/officeDocument/2006/relationships/image" Target="../media/image19.wmf"/><Relationship Id="rId5" Type="http://schemas.openxmlformats.org/officeDocument/2006/relationships/image" Target="../media/image31.emf"/><Relationship Id="rId15" Type="http://schemas.openxmlformats.org/officeDocument/2006/relationships/image" Target="../media/image22.png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18.wmf"/><Relationship Id="rId1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jpg"/><Relationship Id="rId11" Type="http://schemas.openxmlformats.org/officeDocument/2006/relationships/image" Target="../media/image25.emf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8.emf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jpg"/><Relationship Id="rId11" Type="http://schemas.openxmlformats.org/officeDocument/2006/relationships/image" Target="../media/image27.emf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32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50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7.bin"/><Relationship Id="rId9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jpg"/><Relationship Id="rId11" Type="http://schemas.openxmlformats.org/officeDocument/2006/relationships/image" Target="../media/image19.wmf"/><Relationship Id="rId5" Type="http://schemas.openxmlformats.org/officeDocument/2006/relationships/image" Target="../media/image6.emf"/><Relationship Id="rId15" Type="http://schemas.openxmlformats.org/officeDocument/2006/relationships/image" Target="../media/image35.png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18.wmf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58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57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4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62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4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jpg"/><Relationship Id="rId11" Type="http://schemas.openxmlformats.org/officeDocument/2006/relationships/image" Target="../media/image19.wmf"/><Relationship Id="rId5" Type="http://schemas.openxmlformats.org/officeDocument/2006/relationships/image" Target="../media/image6.emf"/><Relationship Id="rId15" Type="http://schemas.openxmlformats.org/officeDocument/2006/relationships/image" Target="../media/image38.png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63.bin"/><Relationship Id="rId9" Type="http://schemas.openxmlformats.org/officeDocument/2006/relationships/image" Target="../media/image18.wmf"/><Relationship Id="rId1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62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64.bin"/><Relationship Id="rId9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43.emf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jpg"/><Relationship Id="rId11" Type="http://schemas.openxmlformats.org/officeDocument/2006/relationships/image" Target="../media/image42.emf"/><Relationship Id="rId5" Type="http://schemas.openxmlformats.org/officeDocument/2006/relationships/image" Target="../media/image6.emf"/><Relationship Id="rId10" Type="http://schemas.openxmlformats.org/officeDocument/2006/relationships/oleObject" Target="../embeddings/oleObject67.bin"/><Relationship Id="rId4" Type="http://schemas.openxmlformats.org/officeDocument/2006/relationships/oleObject" Target="../embeddings/oleObject65.bin"/><Relationship Id="rId9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72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71.bin"/><Relationship Id="rId4" Type="http://schemas.openxmlformats.org/officeDocument/2006/relationships/oleObject" Target="../embeddings/oleObject69.bin"/><Relationship Id="rId9" Type="http://schemas.openxmlformats.org/officeDocument/2006/relationships/image" Target="../media/image1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47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6.png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jpg"/><Relationship Id="rId11" Type="http://schemas.openxmlformats.org/officeDocument/2006/relationships/image" Target="../media/image19.wmf"/><Relationship Id="rId5" Type="http://schemas.openxmlformats.org/officeDocument/2006/relationships/image" Target="../media/image6.emf"/><Relationship Id="rId15" Type="http://schemas.openxmlformats.org/officeDocument/2006/relationships/image" Target="../media/image45.svg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73.bin"/><Relationship Id="rId9" Type="http://schemas.openxmlformats.org/officeDocument/2006/relationships/image" Target="../media/image18.wmf"/><Relationship Id="rId1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77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76.bin"/><Relationship Id="rId4" Type="http://schemas.openxmlformats.org/officeDocument/2006/relationships/oleObject" Target="../embeddings/oleObject74.bin"/><Relationship Id="rId9" Type="http://schemas.openxmlformats.org/officeDocument/2006/relationships/image" Target="../media/image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78.bin"/><Relationship Id="rId11" Type="http://schemas.openxmlformats.org/officeDocument/2006/relationships/oleObject" Target="../embeddings/oleObject50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49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19.wmf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3.jpg"/><Relationship Id="rId9" Type="http://schemas.openxmlformats.org/officeDocument/2006/relationships/image" Target="../media/image18.wmf"/><Relationship Id="rId1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80.bin"/><Relationship Id="rId11" Type="http://schemas.openxmlformats.org/officeDocument/2006/relationships/oleObject" Target="../embeddings/oleObject58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57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g"/><Relationship Id="rId5" Type="http://schemas.openxmlformats.org/officeDocument/2006/relationships/image" Target="../media/image6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81.bin"/><Relationship Id="rId11" Type="http://schemas.openxmlformats.org/officeDocument/2006/relationships/oleObject" Target="../embeddings/oleObject62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61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4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82.bin"/><Relationship Id="rId11" Type="http://schemas.openxmlformats.org/officeDocument/2006/relationships/image" Target="../media/image19.wmf"/><Relationship Id="rId5" Type="http://schemas.openxmlformats.org/officeDocument/2006/relationships/image" Target="../media/image4.png"/><Relationship Id="rId15" Type="http://schemas.openxmlformats.org/officeDocument/2006/relationships/image" Target="../media/image38.png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3.jpg"/><Relationship Id="rId9" Type="http://schemas.openxmlformats.org/officeDocument/2006/relationships/image" Target="../media/image18.wmf"/><Relationship Id="rId1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83.bin"/><Relationship Id="rId11" Type="http://schemas.openxmlformats.org/officeDocument/2006/relationships/oleObject" Target="../embeddings/oleObject62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61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13" Type="http://schemas.openxmlformats.org/officeDocument/2006/relationships/image" Target="../media/image43.emf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8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84.bin"/><Relationship Id="rId11" Type="http://schemas.openxmlformats.org/officeDocument/2006/relationships/image" Target="../media/image42.emf"/><Relationship Id="rId5" Type="http://schemas.openxmlformats.org/officeDocument/2006/relationships/image" Target="../media/image4.png"/><Relationship Id="rId10" Type="http://schemas.openxmlformats.org/officeDocument/2006/relationships/oleObject" Target="../embeddings/oleObject86.bin"/><Relationship Id="rId4" Type="http://schemas.openxmlformats.org/officeDocument/2006/relationships/image" Target="../media/image3.jpg"/><Relationship Id="rId9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88.bin"/><Relationship Id="rId11" Type="http://schemas.openxmlformats.org/officeDocument/2006/relationships/oleObject" Target="../embeddings/oleObject72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71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47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6.png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89.bin"/><Relationship Id="rId11" Type="http://schemas.openxmlformats.org/officeDocument/2006/relationships/image" Target="../media/image19.wmf"/><Relationship Id="rId5" Type="http://schemas.openxmlformats.org/officeDocument/2006/relationships/image" Target="../media/image4.png"/><Relationship Id="rId15" Type="http://schemas.openxmlformats.org/officeDocument/2006/relationships/image" Target="../media/image45.svg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3.jpg"/><Relationship Id="rId9" Type="http://schemas.openxmlformats.org/officeDocument/2006/relationships/image" Target="../media/image18.wmf"/><Relationship Id="rId1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90.bin"/><Relationship Id="rId11" Type="http://schemas.openxmlformats.org/officeDocument/2006/relationships/oleObject" Target="../embeddings/oleObject77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76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91.bin"/><Relationship Id="rId4" Type="http://schemas.openxmlformats.org/officeDocument/2006/relationships/image" Target="../media/image49.png"/><Relationship Id="rId9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92.bin"/><Relationship Id="rId9" Type="http://schemas.openxmlformats.org/officeDocument/2006/relationships/image" Target="../media/image14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1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5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png"/><Relationship Id="rId1" Type="http://schemas.openxmlformats.org/officeDocument/2006/relationships/vmlDrawing" Target="../drawings/vmlDrawing45.vml"/><Relationship Id="rId6" Type="http://schemas.openxmlformats.org/officeDocument/2006/relationships/image" Target="../media/image3.jpg"/><Relationship Id="rId11" Type="http://schemas.openxmlformats.org/officeDocument/2006/relationships/image" Target="../media/image19.wmf"/><Relationship Id="rId5" Type="http://schemas.openxmlformats.org/officeDocument/2006/relationships/image" Target="../media/image6.emf"/><Relationship Id="rId15" Type="http://schemas.openxmlformats.org/officeDocument/2006/relationships/image" Target="../media/image52.svg"/><Relationship Id="rId10" Type="http://schemas.openxmlformats.org/officeDocument/2006/relationships/oleObject" Target="../embeddings/oleObject53.bin"/><Relationship Id="rId19" Type="http://schemas.openxmlformats.org/officeDocument/2006/relationships/image" Target="../media/image56.svg"/><Relationship Id="rId4" Type="http://schemas.openxmlformats.org/officeDocument/2006/relationships/oleObject" Target="../embeddings/oleObject93.bin"/><Relationship Id="rId9" Type="http://schemas.openxmlformats.org/officeDocument/2006/relationships/image" Target="../media/image18.wmf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94.bin"/><Relationship Id="rId9" Type="http://schemas.openxmlformats.org/officeDocument/2006/relationships/image" Target="../media/image14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13" Type="http://schemas.openxmlformats.org/officeDocument/2006/relationships/image" Target="../media/image59.emf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9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3.jpg"/><Relationship Id="rId11" Type="http://schemas.openxmlformats.org/officeDocument/2006/relationships/image" Target="../media/image58.emf"/><Relationship Id="rId5" Type="http://schemas.openxmlformats.org/officeDocument/2006/relationships/image" Target="../media/image6.emf"/><Relationship Id="rId10" Type="http://schemas.openxmlformats.org/officeDocument/2006/relationships/oleObject" Target="../embeddings/oleObject97.bin"/><Relationship Id="rId4" Type="http://schemas.openxmlformats.org/officeDocument/2006/relationships/oleObject" Target="../embeddings/oleObject95.bin"/><Relationship Id="rId9" Type="http://schemas.openxmlformats.org/officeDocument/2006/relationships/image" Target="../media/image57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99.bin"/><Relationship Id="rId9" Type="http://schemas.openxmlformats.org/officeDocument/2006/relationships/image" Target="../media/image14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00.bin"/><Relationship Id="rId9" Type="http://schemas.openxmlformats.org/officeDocument/2006/relationships/image" Target="../media/image14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2.png"/><Relationship Id="rId1" Type="http://schemas.openxmlformats.org/officeDocument/2006/relationships/vmlDrawing" Target="../drawings/vmlDrawing50.vml"/><Relationship Id="rId6" Type="http://schemas.openxmlformats.org/officeDocument/2006/relationships/image" Target="../media/image3.jpg"/><Relationship Id="rId11" Type="http://schemas.openxmlformats.org/officeDocument/2006/relationships/image" Target="../media/image19.wmf"/><Relationship Id="rId5" Type="http://schemas.openxmlformats.org/officeDocument/2006/relationships/image" Target="../media/image6.emf"/><Relationship Id="rId15" Type="http://schemas.openxmlformats.org/officeDocument/2006/relationships/image" Target="../media/image61.png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101.bin"/><Relationship Id="rId9" Type="http://schemas.openxmlformats.org/officeDocument/2006/relationships/image" Target="../media/image18.wmf"/><Relationship Id="rId1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02.bin"/><Relationship Id="rId9" Type="http://schemas.openxmlformats.org/officeDocument/2006/relationships/image" Target="../media/image14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png"/><Relationship Id="rId1" Type="http://schemas.openxmlformats.org/officeDocument/2006/relationships/vmlDrawing" Target="../drawings/vmlDrawing52.vml"/><Relationship Id="rId6" Type="http://schemas.openxmlformats.org/officeDocument/2006/relationships/image" Target="../media/image3.jpg"/><Relationship Id="rId11" Type="http://schemas.openxmlformats.org/officeDocument/2006/relationships/image" Target="../media/image19.wmf"/><Relationship Id="rId5" Type="http://schemas.openxmlformats.org/officeDocument/2006/relationships/image" Target="../media/image6.emf"/><Relationship Id="rId15" Type="http://schemas.openxmlformats.org/officeDocument/2006/relationships/image" Target="../media/image64.png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103.bin"/><Relationship Id="rId9" Type="http://schemas.openxmlformats.org/officeDocument/2006/relationships/image" Target="../media/image18.wmf"/><Relationship Id="rId1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04.bin"/><Relationship Id="rId9" Type="http://schemas.openxmlformats.org/officeDocument/2006/relationships/image" Target="../media/image1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79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4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1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5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png"/><Relationship Id="rId1" Type="http://schemas.openxmlformats.org/officeDocument/2006/relationships/vmlDrawing" Target="../drawings/vmlDrawing55.vml"/><Relationship Id="rId6" Type="http://schemas.openxmlformats.org/officeDocument/2006/relationships/oleObject" Target="../embeddings/oleObject105.bin"/><Relationship Id="rId11" Type="http://schemas.openxmlformats.org/officeDocument/2006/relationships/image" Target="../media/image19.wmf"/><Relationship Id="rId5" Type="http://schemas.openxmlformats.org/officeDocument/2006/relationships/image" Target="../media/image4.png"/><Relationship Id="rId15" Type="http://schemas.openxmlformats.org/officeDocument/2006/relationships/image" Target="../media/image52.svg"/><Relationship Id="rId10" Type="http://schemas.openxmlformats.org/officeDocument/2006/relationships/oleObject" Target="../embeddings/oleObject53.bin"/><Relationship Id="rId19" Type="http://schemas.openxmlformats.org/officeDocument/2006/relationships/image" Target="../media/image56.svg"/><Relationship Id="rId4" Type="http://schemas.openxmlformats.org/officeDocument/2006/relationships/image" Target="../media/image3.jpg"/><Relationship Id="rId9" Type="http://schemas.openxmlformats.org/officeDocument/2006/relationships/image" Target="../media/image18.wmf"/><Relationship Id="rId14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106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13" Type="http://schemas.openxmlformats.org/officeDocument/2006/relationships/image" Target="../media/image59.emf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1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107.bin"/><Relationship Id="rId11" Type="http://schemas.openxmlformats.org/officeDocument/2006/relationships/image" Target="../media/image58.emf"/><Relationship Id="rId5" Type="http://schemas.openxmlformats.org/officeDocument/2006/relationships/image" Target="../media/image4.png"/><Relationship Id="rId10" Type="http://schemas.openxmlformats.org/officeDocument/2006/relationships/oleObject" Target="../embeddings/oleObject109.bin"/><Relationship Id="rId4" Type="http://schemas.openxmlformats.org/officeDocument/2006/relationships/image" Target="../media/image3.jpg"/><Relationship Id="rId9" Type="http://schemas.openxmlformats.org/officeDocument/2006/relationships/image" Target="../media/image57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111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11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2.png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113.bin"/><Relationship Id="rId11" Type="http://schemas.openxmlformats.org/officeDocument/2006/relationships/image" Target="../media/image19.wmf"/><Relationship Id="rId5" Type="http://schemas.openxmlformats.org/officeDocument/2006/relationships/image" Target="../media/image4.png"/><Relationship Id="rId15" Type="http://schemas.openxmlformats.org/officeDocument/2006/relationships/image" Target="../media/image61.png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3.jpg"/><Relationship Id="rId9" Type="http://schemas.openxmlformats.org/officeDocument/2006/relationships/image" Target="../media/image18.wmf"/><Relationship Id="rId1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6" Type="http://schemas.openxmlformats.org/officeDocument/2006/relationships/oleObject" Target="../embeddings/oleObject114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0.emf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png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115.bin"/><Relationship Id="rId11" Type="http://schemas.openxmlformats.org/officeDocument/2006/relationships/image" Target="../media/image19.wmf"/><Relationship Id="rId5" Type="http://schemas.openxmlformats.org/officeDocument/2006/relationships/image" Target="../media/image4.png"/><Relationship Id="rId15" Type="http://schemas.openxmlformats.org/officeDocument/2006/relationships/image" Target="../media/image64.png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3.jpg"/><Relationship Id="rId9" Type="http://schemas.openxmlformats.org/officeDocument/2006/relationships/image" Target="../media/image18.wmf"/><Relationship Id="rId1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116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.jpg"/><Relationship Id="rId9" Type="http://schemas.openxmlformats.org/officeDocument/2006/relationships/image" Target="../media/image1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7.emf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jpg"/><Relationship Id="rId11" Type="http://schemas.openxmlformats.org/officeDocument/2006/relationships/image" Target="../media/image16.emf"/><Relationship Id="rId5" Type="http://schemas.openxmlformats.org/officeDocument/2006/relationships/image" Target="../media/image6.e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jp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6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0.emf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jpg"/><Relationship Id="rId11" Type="http://schemas.openxmlformats.org/officeDocument/2006/relationships/image" Target="../media/image19.wmf"/><Relationship Id="rId5" Type="http://schemas.openxmlformats.org/officeDocument/2006/relationships/image" Target="../media/image6.emf"/><Relationship Id="rId15" Type="http://schemas.openxmlformats.org/officeDocument/2006/relationships/image" Target="../media/image22.png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8.wmf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D4D02D-F521-490A-872F-BD5101EBA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2" y="429003"/>
            <a:ext cx="2892555" cy="36424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2DB00E-87DF-4819-9D92-9FEFAD495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808" y="429004"/>
            <a:ext cx="1325029" cy="1325029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4F8221-6F1C-4B9F-A8B2-AC1398776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28" y="429003"/>
            <a:ext cx="1267037" cy="13895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186687-8C4A-491F-A2EA-40F97668F0DA}"/>
              </a:ext>
            </a:extLst>
          </p:cNvPr>
          <p:cNvSpPr txBox="1"/>
          <p:nvPr/>
        </p:nvSpPr>
        <p:spPr>
          <a:xfrm>
            <a:off x="3031670" y="5038789"/>
            <a:ext cx="61286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cap="all" dirty="0">
                <a:latin typeface="Muller ExtraBold" pitchFamily="50" charset="-52"/>
              </a:rPr>
              <a:t>Одобрено</a:t>
            </a:r>
            <a:r>
              <a:rPr lang="ru-RU" sz="3600" dirty="0">
                <a:latin typeface="Muller ExtraBold" pitchFamily="50" charset="-52"/>
              </a:rPr>
              <a:t> </a:t>
            </a:r>
            <a:endParaRPr lang="en-US" sz="3600" dirty="0">
              <a:latin typeface="Muller ExtraBold" pitchFamily="50" charset="-52"/>
            </a:endParaRPr>
          </a:p>
          <a:p>
            <a:pPr algn="ctr"/>
            <a:r>
              <a:rPr lang="ru-RU" sz="2800" dirty="0">
                <a:latin typeface="Muller ExtraBold" pitchFamily="50" charset="-52"/>
              </a:rPr>
              <a:t>лучшим театральным </a:t>
            </a:r>
            <a:endParaRPr lang="en-US" sz="2800" dirty="0">
              <a:latin typeface="Muller ExtraBold" pitchFamily="50" charset="-52"/>
            </a:endParaRPr>
          </a:p>
          <a:p>
            <a:pPr algn="ctr"/>
            <a:r>
              <a:rPr lang="ru-RU" sz="2800" dirty="0">
                <a:latin typeface="Muller ExtraBold" pitchFamily="50" charset="-52"/>
              </a:rPr>
              <a:t>институтом страны</a:t>
            </a:r>
          </a:p>
        </p:txBody>
      </p:sp>
    </p:spTree>
    <p:extLst>
      <p:ext uri="{BB962C8B-B14F-4D97-AF65-F5344CB8AC3E}">
        <p14:creationId xmlns:p14="http://schemas.microsoft.com/office/powerpoint/2010/main" val="194599972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4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7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DC0B381-B8C1-4D74-91FC-094F03DED947}"/>
              </a:ext>
            </a:extLst>
          </p:cNvPr>
          <p:cNvSpPr txBox="1"/>
          <p:nvPr/>
        </p:nvSpPr>
        <p:spPr>
          <a:xfrm>
            <a:off x="4467990" y="648763"/>
            <a:ext cx="4188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Что такое ТЮЗ?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7AA92D1-9A5F-4526-B463-A0C5FF7AA4A0}"/>
              </a:ext>
            </a:extLst>
          </p:cNvPr>
          <p:cNvSpPr/>
          <p:nvPr/>
        </p:nvSpPr>
        <p:spPr>
          <a:xfrm>
            <a:off x="3079133" y="201256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62B7EF33-92B9-4C65-B307-5F09C7AD93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446145"/>
              </p:ext>
            </p:extLst>
          </p:nvPr>
        </p:nvGraphicFramePr>
        <p:xfrm>
          <a:off x="4022223" y="1911898"/>
          <a:ext cx="4807146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5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5DD5EC90-B465-4AC2-B2F9-FFF65EE4F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22223" y="1911898"/>
                        <a:ext cx="4807146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546A9D17-F9F1-4870-AEDB-368FC0FA88CC}"/>
              </a:ext>
            </a:extLst>
          </p:cNvPr>
          <p:cNvSpPr/>
          <p:nvPr/>
        </p:nvSpPr>
        <p:spPr>
          <a:xfrm>
            <a:off x="1015524" y="348034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DAC55056-5E42-43BA-B036-562C6C944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016769"/>
              </p:ext>
            </p:extLst>
          </p:nvPr>
        </p:nvGraphicFramePr>
        <p:xfrm>
          <a:off x="2065705" y="3374014"/>
          <a:ext cx="64732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6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2426CBAD-931A-40B3-B38C-4A0022CC01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65705" y="3374014"/>
                        <a:ext cx="64732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Овал 30">
            <a:extLst>
              <a:ext uri="{FF2B5EF4-FFF2-40B4-BE49-F238E27FC236}">
                <a16:creationId xmlns:a16="http://schemas.microsoft.com/office/drawing/2014/main" id="{52CF7388-19BB-4A52-BCA1-CA020F9DAAC8}"/>
              </a:ext>
            </a:extLst>
          </p:cNvPr>
          <p:cNvSpPr/>
          <p:nvPr/>
        </p:nvSpPr>
        <p:spPr>
          <a:xfrm>
            <a:off x="2744835" y="511853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26DD47E2-8135-4264-B909-8E728C7254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189612"/>
              </p:ext>
            </p:extLst>
          </p:nvPr>
        </p:nvGraphicFramePr>
        <p:xfrm>
          <a:off x="3727321" y="5095381"/>
          <a:ext cx="4728422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7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B3BA5845-9761-4764-A150-AE3CE3A42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27321" y="5095381"/>
                        <a:ext cx="4728422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BBF0728-3E9B-4D0A-A765-B4DEF935E96E}"/>
              </a:ext>
            </a:extLst>
          </p:cNvPr>
          <p:cNvSpPr txBox="1"/>
          <p:nvPr/>
        </p:nvSpPr>
        <p:spPr>
          <a:xfrm>
            <a:off x="4215303" y="2143278"/>
            <a:ext cx="5907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 юного зрителя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1F9C24-506F-41B4-AF36-37B7299C493F}"/>
              </a:ext>
            </a:extLst>
          </p:cNvPr>
          <p:cNvSpPr txBox="1"/>
          <p:nvPr/>
        </p:nvSpPr>
        <p:spPr>
          <a:xfrm>
            <a:off x="2270252" y="3646433"/>
            <a:ext cx="6386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творчество – юность - знание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2B7CA1-4F77-4B5F-BE33-F0015FE66F22}"/>
              </a:ext>
            </a:extLst>
          </p:cNvPr>
          <p:cNvSpPr txBox="1"/>
          <p:nvPr/>
        </p:nvSpPr>
        <p:spPr>
          <a:xfrm>
            <a:off x="4095523" y="5284631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театр юных знатоков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335693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3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8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F4CB6B2C-AB2A-4CBF-95E0-1F8E03F44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34200"/>
              </p:ext>
            </p:extLst>
          </p:nvPr>
        </p:nvGraphicFramePr>
        <p:xfrm>
          <a:off x="7206923" y="2447656"/>
          <a:ext cx="2864965" cy="258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4" name="CorelDRAW" r:id="rId8" imgW="2391447" imgH="2156504" progId="CorelDraw.Graphic.21">
                  <p:embed/>
                </p:oleObj>
              </mc:Choice>
              <mc:Fallback>
                <p:oleObj name="CorelDRAW" r:id="rId8" imgW="2391447" imgH="2156504" progId="CorelDraw.Graphic.21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15D0CA8A-D6DB-4CA5-AE2F-2B87DBC206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06923" y="2447656"/>
                        <a:ext cx="2864965" cy="2583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FBA596A4-5F2F-497E-8BA6-CF2A8D3331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033158"/>
              </p:ext>
            </p:extLst>
          </p:nvPr>
        </p:nvGraphicFramePr>
        <p:xfrm>
          <a:off x="3917378" y="3212476"/>
          <a:ext cx="2864965" cy="2434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5" name="CorelDRAW" r:id="rId10" imgW="2680662" imgH="2277411" progId="CorelDraw.Graphic.21">
                  <p:embed/>
                </p:oleObj>
              </mc:Choice>
              <mc:Fallback>
                <p:oleObj name="CorelDRAW" r:id="rId10" imgW="2680662" imgH="2277411" progId="CorelDraw.Graphic.21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2859BF77-9CFB-4D18-BE71-A8A95B494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17378" y="3212476"/>
                        <a:ext cx="2864965" cy="2434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647F95-1A07-4EF8-8CBD-F8C249393A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5" y="1748981"/>
            <a:ext cx="2383480" cy="23834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B15692-F32C-4EED-8A10-196BE15A75F1}"/>
              </a:ext>
            </a:extLst>
          </p:cNvPr>
          <p:cNvSpPr txBox="1"/>
          <p:nvPr/>
        </p:nvSpPr>
        <p:spPr>
          <a:xfrm>
            <a:off x="4415524" y="669953"/>
            <a:ext cx="6933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Древнегреческая</a:t>
            </a:r>
          </a:p>
          <a:p>
            <a:r>
              <a:rPr lang="ru-RU" sz="4000" dirty="0">
                <a:latin typeface="Muller ExtraBold" pitchFamily="50" charset="-52"/>
              </a:rPr>
              <a:t>муза трагедии…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551B18-2ED2-40AA-886D-11AC375DAF1F}"/>
              </a:ext>
            </a:extLst>
          </p:cNvPr>
          <p:cNvSpPr txBox="1"/>
          <p:nvPr/>
        </p:nvSpPr>
        <p:spPr>
          <a:xfrm>
            <a:off x="3792708" y="5693946"/>
            <a:ext cx="2702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Мельпомена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39F0CE-C897-44C3-A589-9F7BCC40BC15}"/>
              </a:ext>
            </a:extLst>
          </p:cNvPr>
          <p:cNvSpPr txBox="1"/>
          <p:nvPr/>
        </p:nvSpPr>
        <p:spPr>
          <a:xfrm>
            <a:off x="971479" y="4089825"/>
            <a:ext cx="2545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Терпсихора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A2A9CF0A-9D2C-4CFA-AE78-92951AB04CAF}"/>
              </a:ext>
            </a:extLst>
          </p:cNvPr>
          <p:cNvSpPr/>
          <p:nvPr/>
        </p:nvSpPr>
        <p:spPr>
          <a:xfrm>
            <a:off x="3837857" y="3165125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3C992ED-1C68-4ED1-9223-87C8980E7C54}"/>
              </a:ext>
            </a:extLst>
          </p:cNvPr>
          <p:cNvSpPr/>
          <p:nvPr/>
        </p:nvSpPr>
        <p:spPr>
          <a:xfrm>
            <a:off x="862175" y="1753538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5DF8C945-712E-4176-933F-8B66311AAF5B}"/>
              </a:ext>
            </a:extLst>
          </p:cNvPr>
          <p:cNvSpPr/>
          <p:nvPr/>
        </p:nvSpPr>
        <p:spPr>
          <a:xfrm>
            <a:off x="7026715" y="2883957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4CD5CB-80F4-49D2-8BA3-4C0C005761DA}"/>
              </a:ext>
            </a:extLst>
          </p:cNvPr>
          <p:cNvSpPr txBox="1"/>
          <p:nvPr/>
        </p:nvSpPr>
        <p:spPr>
          <a:xfrm>
            <a:off x="8068145" y="5031071"/>
            <a:ext cx="1508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Афина</a:t>
            </a:r>
          </a:p>
        </p:txBody>
      </p:sp>
    </p:spTree>
    <p:extLst>
      <p:ext uri="{BB962C8B-B14F-4D97-AF65-F5344CB8AC3E}">
        <p14:creationId xmlns:p14="http://schemas.microsoft.com/office/powerpoint/2010/main" val="1526938684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0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9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DC0B381-B8C1-4D74-91FC-094F03DED947}"/>
              </a:ext>
            </a:extLst>
          </p:cNvPr>
          <p:cNvSpPr txBox="1"/>
          <p:nvPr/>
        </p:nvSpPr>
        <p:spPr>
          <a:xfrm>
            <a:off x="4467990" y="648763"/>
            <a:ext cx="725711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Muller ExtraBold" pitchFamily="50" charset="-52"/>
              </a:rPr>
              <a:t>Однажды, во время спектакля</a:t>
            </a:r>
          </a:p>
          <a:p>
            <a:r>
              <a:rPr lang="ru-RU" sz="3200" dirty="0">
                <a:latin typeface="Muller ExtraBold" pitchFamily="50" charset="-52"/>
              </a:rPr>
              <a:t>«Вишневый сад» в МХТ зритель </a:t>
            </a:r>
          </a:p>
          <a:p>
            <a:r>
              <a:rPr lang="ru-RU" sz="3200" dirty="0">
                <a:latin typeface="Muller ExtraBold" pitchFamily="50" charset="-52"/>
              </a:rPr>
              <a:t>указал на актера, игравшего роль </a:t>
            </a:r>
          </a:p>
          <a:p>
            <a:r>
              <a:rPr lang="ru-RU" sz="3200" dirty="0" err="1">
                <a:latin typeface="Muller ExtraBold" pitchFamily="50" charset="-52"/>
              </a:rPr>
              <a:t>Епиходова</a:t>
            </a:r>
            <a:r>
              <a:rPr lang="ru-RU" sz="3200" dirty="0">
                <a:latin typeface="Muller ExtraBold" pitchFamily="50" charset="-52"/>
              </a:rPr>
              <a:t>, и крикнул «Вот он!</a:t>
            </a:r>
          </a:p>
          <a:p>
            <a:r>
              <a:rPr lang="ru-RU" sz="3200" dirty="0">
                <a:latin typeface="Muller ExtraBold" pitchFamily="50" charset="-52"/>
              </a:rPr>
              <a:t>Вы подумайте. Сам пишет, и сам же</a:t>
            </a:r>
          </a:p>
          <a:p>
            <a:r>
              <a:rPr lang="ru-RU" sz="3200" dirty="0">
                <a:latin typeface="Muller ExtraBold" pitchFamily="50" charset="-52"/>
              </a:rPr>
              <a:t>играет!». О ком было сказано? 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7AA92D1-9A5F-4526-B463-A0C5FF7AA4A0}"/>
              </a:ext>
            </a:extLst>
          </p:cNvPr>
          <p:cNvSpPr/>
          <p:nvPr/>
        </p:nvSpPr>
        <p:spPr>
          <a:xfrm>
            <a:off x="1288611" y="3712776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62B7EF33-92B9-4C65-B307-5F09C7AD93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218825"/>
              </p:ext>
            </p:extLst>
          </p:nvPr>
        </p:nvGraphicFramePr>
        <p:xfrm>
          <a:off x="2227168" y="3698775"/>
          <a:ext cx="3238912" cy="855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1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62B7EF33-92B9-4C65-B307-5F09C7AD93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27168" y="3698775"/>
                        <a:ext cx="3238912" cy="855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546A9D17-F9F1-4870-AEDB-368FC0FA88CC}"/>
              </a:ext>
            </a:extLst>
          </p:cNvPr>
          <p:cNvSpPr/>
          <p:nvPr/>
        </p:nvSpPr>
        <p:spPr>
          <a:xfrm>
            <a:off x="3108519" y="470275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DAC55056-5E42-43BA-B036-562C6C944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207873"/>
              </p:ext>
            </p:extLst>
          </p:nvPr>
        </p:nvGraphicFramePr>
        <p:xfrm>
          <a:off x="4089681" y="4628988"/>
          <a:ext cx="4889628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2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DAC55056-5E42-43BA-B036-562C6C944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89681" y="4628988"/>
                        <a:ext cx="4889628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Овал 30">
            <a:extLst>
              <a:ext uri="{FF2B5EF4-FFF2-40B4-BE49-F238E27FC236}">
                <a16:creationId xmlns:a16="http://schemas.microsoft.com/office/drawing/2014/main" id="{52CF7388-19BB-4A52-BCA1-CA020F9DAAC8}"/>
              </a:ext>
            </a:extLst>
          </p:cNvPr>
          <p:cNvSpPr/>
          <p:nvPr/>
        </p:nvSpPr>
        <p:spPr>
          <a:xfrm>
            <a:off x="5628223" y="578153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26DD47E2-8135-4264-B909-8E728C7254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162550"/>
              </p:ext>
            </p:extLst>
          </p:nvPr>
        </p:nvGraphicFramePr>
        <p:xfrm>
          <a:off x="6610709" y="5758377"/>
          <a:ext cx="2929531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3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26DD47E2-8135-4264-B909-8E728C725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10709" y="5758377"/>
                        <a:ext cx="2929531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BBF0728-3E9B-4D0A-A765-B4DEF935E96E}"/>
              </a:ext>
            </a:extLst>
          </p:cNvPr>
          <p:cNvSpPr txBox="1"/>
          <p:nvPr/>
        </p:nvSpPr>
        <p:spPr>
          <a:xfrm>
            <a:off x="2393468" y="3896358"/>
            <a:ext cx="2953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Михаил Чехов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1F9C24-506F-41B4-AF36-37B7299C493F}"/>
              </a:ext>
            </a:extLst>
          </p:cNvPr>
          <p:cNvSpPr txBox="1"/>
          <p:nvPr/>
        </p:nvSpPr>
        <p:spPr>
          <a:xfrm>
            <a:off x="4421492" y="4854691"/>
            <a:ext cx="4557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</a:rPr>
              <a:t>Всеволод Мейерхольд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2B7CA1-4F77-4B5F-BE33-F0015FE66F22}"/>
              </a:ext>
            </a:extLst>
          </p:cNvPr>
          <p:cNvSpPr txBox="1"/>
          <p:nvPr/>
        </p:nvSpPr>
        <p:spPr>
          <a:xfrm>
            <a:off x="6813814" y="5965673"/>
            <a:ext cx="3352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Антон Чехов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45373130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3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616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10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6B15692-F32C-4EED-8A10-196BE15A75F1}"/>
              </a:ext>
            </a:extLst>
          </p:cNvPr>
          <p:cNvSpPr txBox="1"/>
          <p:nvPr/>
        </p:nvSpPr>
        <p:spPr>
          <a:xfrm>
            <a:off x="4415524" y="669953"/>
            <a:ext cx="69331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Кто автор фразы:</a:t>
            </a:r>
          </a:p>
          <a:p>
            <a:r>
              <a:rPr lang="ru-RU" sz="4000" dirty="0">
                <a:latin typeface="Muller ExtraBold" pitchFamily="50" charset="-52"/>
              </a:rPr>
              <a:t>«Театр полон, </a:t>
            </a:r>
          </a:p>
          <a:p>
            <a:r>
              <a:rPr lang="ru-RU" sz="4000" dirty="0">
                <a:latin typeface="Muller ExtraBold" pitchFamily="50" charset="-52"/>
              </a:rPr>
              <a:t>ложи блещут…»</a:t>
            </a: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72315E01-986D-4D23-9996-B069941BD1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633114"/>
              </p:ext>
            </p:extLst>
          </p:nvPr>
        </p:nvGraphicFramePr>
        <p:xfrm>
          <a:off x="4577805" y="2804917"/>
          <a:ext cx="2681287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4" name="CorelDRAW" r:id="rId8" imgW="2680662" imgH="2277411" progId="CorelDraw.Graphic.21">
                  <p:embed/>
                </p:oleObj>
              </mc:Choice>
              <mc:Fallback>
                <p:oleObj name="CorelDRAW" r:id="rId8" imgW="2680662" imgH="2277411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F5137930-CC39-4C22-B4D6-8C044F297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7805" y="2804917"/>
                        <a:ext cx="2681287" cy="227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BB827ED-BC76-4A73-B868-0D8F41A516E1}"/>
              </a:ext>
            </a:extLst>
          </p:cNvPr>
          <p:cNvSpPr txBox="1"/>
          <p:nvPr/>
        </p:nvSpPr>
        <p:spPr>
          <a:xfrm>
            <a:off x="4157918" y="5082980"/>
            <a:ext cx="31758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Константин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Сергеевич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Станиславский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8A8B956C-1860-402E-B597-BEEB0878A771}"/>
              </a:ext>
            </a:extLst>
          </p:cNvPr>
          <p:cNvSpPr/>
          <p:nvPr/>
        </p:nvSpPr>
        <p:spPr>
          <a:xfrm>
            <a:off x="4452957" y="2660839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99F4FCCC-6D13-44F2-A03C-EFD1F20D34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912115"/>
              </p:ext>
            </p:extLst>
          </p:nvPr>
        </p:nvGraphicFramePr>
        <p:xfrm>
          <a:off x="1820214" y="2012770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5" name="CorelDRAW" r:id="rId10" imgW="2144450" imgH="2152936" progId="CorelDraw.Graphic.21">
                  <p:embed/>
                </p:oleObj>
              </mc:Choice>
              <mc:Fallback>
                <p:oleObj name="CorelDRAW" r:id="rId10" imgW="2144450" imgH="2152936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CDB92EDC-F5FA-49C8-A185-6906ECED7E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20214" y="2012770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Овал 29">
            <a:extLst>
              <a:ext uri="{FF2B5EF4-FFF2-40B4-BE49-F238E27FC236}">
                <a16:creationId xmlns:a16="http://schemas.microsoft.com/office/drawing/2014/main" id="{33536261-B014-4C4A-9456-EF3FA4719B04}"/>
              </a:ext>
            </a:extLst>
          </p:cNvPr>
          <p:cNvSpPr/>
          <p:nvPr/>
        </p:nvSpPr>
        <p:spPr>
          <a:xfrm>
            <a:off x="1820214" y="1651347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5F45AE-54CA-455E-8E88-15877F17E1BF}"/>
              </a:ext>
            </a:extLst>
          </p:cNvPr>
          <p:cNvSpPr txBox="1"/>
          <p:nvPr/>
        </p:nvSpPr>
        <p:spPr>
          <a:xfrm>
            <a:off x="1703783" y="4176187"/>
            <a:ext cx="23775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Александр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Сергеевич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Пушкин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0E5EBA5-A3FA-443A-997E-3E884A7D59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385623"/>
              </p:ext>
            </p:extLst>
          </p:nvPr>
        </p:nvGraphicFramePr>
        <p:xfrm>
          <a:off x="7625908" y="276805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6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25908" y="276805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Овал 31">
            <a:extLst>
              <a:ext uri="{FF2B5EF4-FFF2-40B4-BE49-F238E27FC236}">
                <a16:creationId xmlns:a16="http://schemas.microsoft.com/office/drawing/2014/main" id="{DE81C069-AD90-4607-A96A-FA10409BA5BC}"/>
              </a:ext>
            </a:extLst>
          </p:cNvPr>
          <p:cNvSpPr/>
          <p:nvPr/>
        </p:nvSpPr>
        <p:spPr>
          <a:xfrm>
            <a:off x="7372062" y="2768050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9CC65C-96BC-464A-AE6B-F39969ADEF12}"/>
              </a:ext>
            </a:extLst>
          </p:cNvPr>
          <p:cNvSpPr txBox="1"/>
          <p:nvPr/>
        </p:nvSpPr>
        <p:spPr>
          <a:xfrm>
            <a:off x="7519497" y="4909116"/>
            <a:ext cx="26035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Жан-Батист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Мольер</a:t>
            </a:r>
          </a:p>
        </p:txBody>
      </p:sp>
    </p:spTree>
    <p:extLst>
      <p:ext uri="{BB962C8B-B14F-4D97-AF65-F5344CB8AC3E}">
        <p14:creationId xmlns:p14="http://schemas.microsoft.com/office/powerpoint/2010/main" val="2919910575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2F0B71-1F82-4521-ABB4-A67198227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7" y="990726"/>
            <a:ext cx="6405635" cy="48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663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8838BDE-92D5-4CEA-A0E3-250C7247E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155455"/>
              </p:ext>
            </p:extLst>
          </p:nvPr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4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367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761ADC4-6D5F-4015-ACAA-7EA068E476F1}"/>
              </a:ext>
            </a:extLst>
          </p:cNvPr>
          <p:cNvSpPr txBox="1"/>
          <p:nvPr/>
        </p:nvSpPr>
        <p:spPr>
          <a:xfrm>
            <a:off x="4467990" y="648763"/>
            <a:ext cx="426110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В какой стране</a:t>
            </a:r>
          </a:p>
          <a:p>
            <a:r>
              <a:rPr lang="ru-RU" sz="4000" dirty="0">
                <a:latin typeface="Muller ExtraBold" pitchFamily="50" charset="-52"/>
              </a:rPr>
              <a:t>находится</a:t>
            </a:r>
          </a:p>
          <a:p>
            <a:r>
              <a:rPr lang="ru-RU" sz="4000" dirty="0">
                <a:latin typeface="Muller ExtraBold" pitchFamily="50" charset="-52"/>
              </a:rPr>
              <a:t>театр Шекспира</a:t>
            </a:r>
          </a:p>
          <a:p>
            <a:r>
              <a:rPr lang="ru-RU" sz="4000" dirty="0">
                <a:latin typeface="Muller ExtraBold" pitchFamily="50" charset="-52"/>
              </a:rPr>
              <a:t>«Глобус»?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3F112F-8590-4E92-8364-6FF64D7295A2}"/>
              </a:ext>
            </a:extLst>
          </p:cNvPr>
          <p:cNvSpPr txBox="1"/>
          <p:nvPr/>
        </p:nvSpPr>
        <p:spPr>
          <a:xfrm>
            <a:off x="3615205" y="5841249"/>
            <a:ext cx="2574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во Франции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5534B-62CD-4FC1-A734-AB667C62A955}"/>
              </a:ext>
            </a:extLst>
          </p:cNvPr>
          <p:cNvSpPr txBox="1"/>
          <p:nvPr/>
        </p:nvSpPr>
        <p:spPr>
          <a:xfrm>
            <a:off x="7177172" y="5538370"/>
            <a:ext cx="1999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в Японии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B40EB72F-8E9E-448F-922C-66FBB6DAF04F}"/>
              </a:ext>
            </a:extLst>
          </p:cNvPr>
          <p:cNvSpPr/>
          <p:nvPr/>
        </p:nvSpPr>
        <p:spPr>
          <a:xfrm>
            <a:off x="3364201" y="3478695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3A246B9A-47ED-4386-B2AA-1A5FFE59B8FB}"/>
              </a:ext>
            </a:extLst>
          </p:cNvPr>
          <p:cNvSpPr/>
          <p:nvPr/>
        </p:nvSpPr>
        <p:spPr>
          <a:xfrm>
            <a:off x="6513929" y="340003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F775B4-C121-454F-A0D9-C1B97003B2C1}"/>
              </a:ext>
            </a:extLst>
          </p:cNvPr>
          <p:cNvSpPr txBox="1"/>
          <p:nvPr/>
        </p:nvSpPr>
        <p:spPr>
          <a:xfrm>
            <a:off x="1027632" y="4389132"/>
            <a:ext cx="195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в Англии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73DA8386-3750-4E3C-A2FF-2EB55E8BEC1C}"/>
              </a:ext>
            </a:extLst>
          </p:cNvPr>
          <p:cNvSpPr/>
          <p:nvPr/>
        </p:nvSpPr>
        <p:spPr>
          <a:xfrm>
            <a:off x="404215" y="1913813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D886BF7-A5EE-4318-B25F-842D6A3B8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32" y="2419265"/>
            <a:ext cx="1836174" cy="183617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F3A7C95-C521-49F5-985E-981687682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21" y="3654693"/>
            <a:ext cx="1860969" cy="18609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86E539A-E917-474A-B50B-39FD758079E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15" y="3906398"/>
            <a:ext cx="1951797" cy="20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399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8838BDE-92D5-4CEA-A0E3-250C7247E2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9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98838BDE-92D5-4CEA-A0E3-250C7247E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2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40031EA-88DA-4691-8DBC-01977FDE2CA7}"/>
              </a:ext>
            </a:extLst>
          </p:cNvPr>
          <p:cNvSpPr txBox="1"/>
          <p:nvPr/>
        </p:nvSpPr>
        <p:spPr>
          <a:xfrm>
            <a:off x="4467990" y="648763"/>
            <a:ext cx="6920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Продолжите фразу:</a:t>
            </a:r>
          </a:p>
          <a:p>
            <a:r>
              <a:rPr lang="ru-RU" sz="4000" dirty="0">
                <a:latin typeface="Muller ExtraBold" pitchFamily="50" charset="-52"/>
              </a:rPr>
              <a:t>«… но повесть о Ромео </a:t>
            </a:r>
          </a:p>
          <a:p>
            <a:r>
              <a:rPr lang="ru-RU" sz="4000" dirty="0">
                <a:latin typeface="Muller ExtraBold" pitchFamily="50" charset="-52"/>
              </a:rPr>
              <a:t>и Джульетте, останется …»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5F2C9E5-24EC-47B0-AAAC-7D10E2008429}"/>
              </a:ext>
            </a:extLst>
          </p:cNvPr>
          <p:cNvSpPr/>
          <p:nvPr/>
        </p:nvSpPr>
        <p:spPr>
          <a:xfrm>
            <a:off x="490146" y="289198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5AA0677B-31AF-4801-A598-F38E85D36A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382800"/>
              </p:ext>
            </p:extLst>
          </p:nvPr>
        </p:nvGraphicFramePr>
        <p:xfrm>
          <a:off x="1445862" y="2818219"/>
          <a:ext cx="49250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0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F999B88B-80B0-4F2D-B218-96C7ADA268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45862" y="2818219"/>
                        <a:ext cx="49250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id="{6EEDE4B0-5EA6-4C24-B562-817F67928DD5}"/>
              </a:ext>
            </a:extLst>
          </p:cNvPr>
          <p:cNvSpPr/>
          <p:nvPr/>
        </p:nvSpPr>
        <p:spPr>
          <a:xfrm>
            <a:off x="4380035" y="398866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206D261E-94D2-4A52-8FDA-92FD7E6596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719405"/>
              </p:ext>
            </p:extLst>
          </p:nvPr>
        </p:nvGraphicFramePr>
        <p:xfrm>
          <a:off x="5390887" y="3897981"/>
          <a:ext cx="49250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1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2F1E73F0-B4B6-4777-9DF8-79D3FB2CB9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90887" y="3897981"/>
                        <a:ext cx="49250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id="{6944964F-4600-4B2D-AF85-3FD8C28FDC65}"/>
              </a:ext>
            </a:extLst>
          </p:cNvPr>
          <p:cNvSpPr/>
          <p:nvPr/>
        </p:nvSpPr>
        <p:spPr>
          <a:xfrm>
            <a:off x="2586535" y="5179185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72E545EA-905B-4A23-B7A4-6E5904772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738868"/>
              </p:ext>
            </p:extLst>
          </p:nvPr>
        </p:nvGraphicFramePr>
        <p:xfrm>
          <a:off x="3569020" y="5156028"/>
          <a:ext cx="577957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2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26C3A701-53F8-47D7-AC4F-565BBB9F94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69020" y="5156028"/>
                        <a:ext cx="577957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3EA106C-5D6A-4676-BC7A-C0E6F71123CF}"/>
              </a:ext>
            </a:extLst>
          </p:cNvPr>
          <p:cNvSpPr txBox="1"/>
          <p:nvPr/>
        </p:nvSpPr>
        <p:spPr>
          <a:xfrm>
            <a:off x="1638943" y="3049599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приятней всех на свете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0F79AF-D841-4DCD-8870-6D37D337B798}"/>
              </a:ext>
            </a:extLst>
          </p:cNvPr>
          <p:cNvSpPr txBox="1"/>
          <p:nvPr/>
        </p:nvSpPr>
        <p:spPr>
          <a:xfrm>
            <a:off x="5570863" y="4146316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скучнее всех на свете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6AD936-815A-4C04-A835-307B128A323E}"/>
              </a:ext>
            </a:extLst>
          </p:cNvPr>
          <p:cNvSpPr txBox="1"/>
          <p:nvPr/>
        </p:nvSpPr>
        <p:spPr>
          <a:xfrm>
            <a:off x="3849188" y="5367095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печальней всех на свете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267330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8838BDE-92D5-4CEA-A0E3-250C7247E2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0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98838BDE-92D5-4CEA-A0E3-250C7247E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3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C5F0EC1-BEB8-4963-8711-646AAFE1EB5B}"/>
              </a:ext>
            </a:extLst>
          </p:cNvPr>
          <p:cNvSpPr txBox="1"/>
          <p:nvPr/>
        </p:nvSpPr>
        <p:spPr>
          <a:xfrm>
            <a:off x="4467990" y="648763"/>
            <a:ext cx="43156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Роман Виктюк – </a:t>
            </a:r>
          </a:p>
          <a:p>
            <a:r>
              <a:rPr lang="ru-RU" sz="4000" dirty="0">
                <a:latin typeface="Muller ExtraBold" pitchFamily="50" charset="-52"/>
              </a:rPr>
              <a:t>это …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17BDF85-70A8-4E0C-8D13-31AA40766CB6}"/>
              </a:ext>
            </a:extLst>
          </p:cNvPr>
          <p:cNvSpPr/>
          <p:nvPr/>
        </p:nvSpPr>
        <p:spPr>
          <a:xfrm>
            <a:off x="675144" y="2321203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B07D0D0D-8D8F-419E-AD27-E436060149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48984"/>
              </p:ext>
            </p:extLst>
          </p:nvPr>
        </p:nvGraphicFramePr>
        <p:xfrm>
          <a:off x="1618233" y="2220537"/>
          <a:ext cx="49250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1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FEF0E5A9-5380-49F6-9983-5F23E826C2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18233" y="2220537"/>
                        <a:ext cx="49250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Овал 31">
            <a:extLst>
              <a:ext uri="{FF2B5EF4-FFF2-40B4-BE49-F238E27FC236}">
                <a16:creationId xmlns:a16="http://schemas.microsoft.com/office/drawing/2014/main" id="{D455F329-22BC-4000-9A0C-04D1577ECEDB}"/>
              </a:ext>
            </a:extLst>
          </p:cNvPr>
          <p:cNvSpPr/>
          <p:nvPr/>
        </p:nvSpPr>
        <p:spPr>
          <a:xfrm>
            <a:off x="3574414" y="376048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0FCC2BCA-13A0-4213-B807-1C140FF0FF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762326"/>
              </p:ext>
            </p:extLst>
          </p:nvPr>
        </p:nvGraphicFramePr>
        <p:xfrm>
          <a:off x="4624595" y="3654155"/>
          <a:ext cx="49250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2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D7B63B25-9C68-461C-9A4D-9C97FCA55C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24595" y="3654155"/>
                        <a:ext cx="49250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Овал 33">
            <a:extLst>
              <a:ext uri="{FF2B5EF4-FFF2-40B4-BE49-F238E27FC236}">
                <a16:creationId xmlns:a16="http://schemas.microsoft.com/office/drawing/2014/main" id="{7FE16D04-F43D-4F89-97EB-7055F922C5DC}"/>
              </a:ext>
            </a:extLst>
          </p:cNvPr>
          <p:cNvSpPr/>
          <p:nvPr/>
        </p:nvSpPr>
        <p:spPr>
          <a:xfrm>
            <a:off x="2223726" y="531628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A2559A26-AC20-4D3F-AF07-959FBD17AE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525428"/>
              </p:ext>
            </p:extLst>
          </p:nvPr>
        </p:nvGraphicFramePr>
        <p:xfrm>
          <a:off x="3206211" y="5293124"/>
          <a:ext cx="577957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3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65F7DC48-95BD-414F-939F-E4251D99C3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06211" y="5293124"/>
                        <a:ext cx="577957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8DC17F2C-2709-4BB1-B481-C12CBE5AAC25}"/>
              </a:ext>
            </a:extLst>
          </p:cNvPr>
          <p:cNvSpPr txBox="1"/>
          <p:nvPr/>
        </p:nvSpPr>
        <p:spPr>
          <a:xfrm>
            <a:off x="1811314" y="2451917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театральный режиссер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0C8CAD-B86F-4642-8B99-9671F5496966}"/>
              </a:ext>
            </a:extLst>
          </p:cNvPr>
          <p:cNvSpPr txBox="1"/>
          <p:nvPr/>
        </p:nvSpPr>
        <p:spPr>
          <a:xfrm>
            <a:off x="4829142" y="3926574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кинорежиссер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036DEB-E523-4A6A-9D41-7E6BF5909DA0}"/>
              </a:ext>
            </a:extLst>
          </p:cNvPr>
          <p:cNvSpPr txBox="1"/>
          <p:nvPr/>
        </p:nvSpPr>
        <p:spPr>
          <a:xfrm>
            <a:off x="3574414" y="5482374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театральный актер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289752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8838BDE-92D5-4CEA-A0E3-250C7247E2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8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98838BDE-92D5-4CEA-A0E3-250C7247E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4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BF8C75DE-DBDC-48D8-8DFE-483599B74C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640893"/>
              </p:ext>
            </p:extLst>
          </p:nvPr>
        </p:nvGraphicFramePr>
        <p:xfrm>
          <a:off x="7611530" y="2582896"/>
          <a:ext cx="2699398" cy="2434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9" name="CorelDRAW" r:id="rId8" imgW="2391447" imgH="2156504" progId="CorelDraw.Graphic.21">
                  <p:embed/>
                </p:oleObj>
              </mc:Choice>
              <mc:Fallback>
                <p:oleObj name="CorelDRAW" r:id="rId8" imgW="2391447" imgH="215650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10792A5D-0DC3-4129-BE4A-B8D073123F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11530" y="2582896"/>
                        <a:ext cx="2699398" cy="2434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944CC9D6-8346-47AF-82E4-35CD94107B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282262"/>
              </p:ext>
            </p:extLst>
          </p:nvPr>
        </p:nvGraphicFramePr>
        <p:xfrm>
          <a:off x="4437545" y="2537959"/>
          <a:ext cx="2506546" cy="2515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0" name="CorelDRAW" r:id="rId10" imgW="2144450" imgH="2152936" progId="CorelDraw.Graphic.21">
                  <p:embed/>
                </p:oleObj>
              </mc:Choice>
              <mc:Fallback>
                <p:oleObj name="CorelDRAW" r:id="rId10" imgW="2144450" imgH="2152936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9F248C77-DCFD-4869-AEC4-5B67EBA1F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37545" y="2537959"/>
                        <a:ext cx="2506546" cy="2515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42D4EDDE-4780-49A8-9248-1F874FBC8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026374"/>
              </p:ext>
            </p:extLst>
          </p:nvPr>
        </p:nvGraphicFramePr>
        <p:xfrm>
          <a:off x="1497956" y="1576455"/>
          <a:ext cx="2681287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1" name="CorelDRAW" r:id="rId12" imgW="2680662" imgH="2277411" progId="CorelDraw.Graphic.21">
                  <p:embed/>
                </p:oleObj>
              </mc:Choice>
              <mc:Fallback>
                <p:oleObj name="CorelDRAW" r:id="rId12" imgW="2680662" imgH="2277411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F5137930-CC39-4C22-B4D6-8C044F297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97956" y="1576455"/>
                        <a:ext cx="2681287" cy="227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B98C2A6-9B1B-46B6-B8F5-B759FD93276A}"/>
              </a:ext>
            </a:extLst>
          </p:cNvPr>
          <p:cNvSpPr txBox="1"/>
          <p:nvPr/>
        </p:nvSpPr>
        <p:spPr>
          <a:xfrm>
            <a:off x="4415524" y="669953"/>
            <a:ext cx="69331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Кто является «родителем»</a:t>
            </a:r>
          </a:p>
          <a:p>
            <a:r>
              <a:rPr lang="ru-RU" sz="4000" dirty="0">
                <a:latin typeface="Muller ExtraBold" pitchFamily="50" charset="-52"/>
              </a:rPr>
              <a:t>метода, по которому учатся актеры?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002AE9-D330-4AD3-B4A3-9C33AD22CB7F}"/>
              </a:ext>
            </a:extLst>
          </p:cNvPr>
          <p:cNvSpPr txBox="1"/>
          <p:nvPr/>
        </p:nvSpPr>
        <p:spPr>
          <a:xfrm>
            <a:off x="4879241" y="5082980"/>
            <a:ext cx="21291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Олег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Павлович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Табаков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7D127C-149D-4AD1-B8EF-67159DB57226}"/>
              </a:ext>
            </a:extLst>
          </p:cNvPr>
          <p:cNvSpPr txBox="1"/>
          <p:nvPr/>
        </p:nvSpPr>
        <p:spPr>
          <a:xfrm>
            <a:off x="1078069" y="3854518"/>
            <a:ext cx="31758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Константин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Сергеевич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Станиславский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E3C6C6A-E04E-4621-8DB1-62F0C099ABB7}"/>
              </a:ext>
            </a:extLst>
          </p:cNvPr>
          <p:cNvSpPr/>
          <p:nvPr/>
        </p:nvSpPr>
        <p:spPr>
          <a:xfrm>
            <a:off x="4088197" y="299911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B8F7063-394D-4DBC-93BB-55CE20915304}"/>
              </a:ext>
            </a:extLst>
          </p:cNvPr>
          <p:cNvSpPr/>
          <p:nvPr/>
        </p:nvSpPr>
        <p:spPr>
          <a:xfrm>
            <a:off x="1373108" y="1432377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024BED7-6F28-4E2E-9DA0-AE7B76882DD4}"/>
              </a:ext>
            </a:extLst>
          </p:cNvPr>
          <p:cNvSpPr/>
          <p:nvPr/>
        </p:nvSpPr>
        <p:spPr>
          <a:xfrm>
            <a:off x="7279452" y="2940463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F17BA9-2B66-45FC-A3B8-C5D8B8694462}"/>
              </a:ext>
            </a:extLst>
          </p:cNvPr>
          <p:cNvSpPr txBox="1"/>
          <p:nvPr/>
        </p:nvSpPr>
        <p:spPr>
          <a:xfrm>
            <a:off x="7827589" y="5017015"/>
            <a:ext cx="21291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Антон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Павлович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Чехов</a:t>
            </a:r>
          </a:p>
        </p:txBody>
      </p:sp>
    </p:spTree>
    <p:extLst>
      <p:ext uri="{BB962C8B-B14F-4D97-AF65-F5344CB8AC3E}">
        <p14:creationId xmlns:p14="http://schemas.microsoft.com/office/powerpoint/2010/main" val="17841851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8838BDE-92D5-4CEA-A0E3-250C7247E2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66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98838BDE-92D5-4CEA-A0E3-250C7247E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5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072F5AD-F35E-4B5A-ABCC-77BACD11456B}"/>
              </a:ext>
            </a:extLst>
          </p:cNvPr>
          <p:cNvSpPr txBox="1"/>
          <p:nvPr/>
        </p:nvSpPr>
        <p:spPr>
          <a:xfrm>
            <a:off x="4467990" y="648763"/>
            <a:ext cx="69092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Коллектив какого театра</a:t>
            </a:r>
          </a:p>
          <a:p>
            <a:r>
              <a:rPr lang="ru-RU" sz="4000" dirty="0">
                <a:latin typeface="Muller ExtraBold" pitchFamily="50" charset="-52"/>
              </a:rPr>
              <a:t>работал в блокадном</a:t>
            </a:r>
          </a:p>
          <a:p>
            <a:r>
              <a:rPr lang="ru-RU" sz="4000" dirty="0">
                <a:latin typeface="Muller ExtraBold" pitchFamily="50" charset="-52"/>
              </a:rPr>
              <a:t>Ленинграде все 900 дней?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3AC44A2-F5DB-4544-A367-E92CB49C6085}"/>
              </a:ext>
            </a:extLst>
          </p:cNvPr>
          <p:cNvSpPr/>
          <p:nvPr/>
        </p:nvSpPr>
        <p:spPr>
          <a:xfrm>
            <a:off x="2749737" y="278439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A6A6A186-98DC-4C45-99E2-0B8F468B38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394002"/>
              </p:ext>
            </p:extLst>
          </p:nvPr>
        </p:nvGraphicFramePr>
        <p:xfrm>
          <a:off x="3692826" y="2683732"/>
          <a:ext cx="5779577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67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222C333D-3275-40B9-81F7-6192A2E06B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92826" y="2683732"/>
                        <a:ext cx="5779577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Овал 31">
            <a:extLst>
              <a:ext uri="{FF2B5EF4-FFF2-40B4-BE49-F238E27FC236}">
                <a16:creationId xmlns:a16="http://schemas.microsoft.com/office/drawing/2014/main" id="{3FCBA622-E633-4036-9ADF-D49854B14EDF}"/>
              </a:ext>
            </a:extLst>
          </p:cNvPr>
          <p:cNvSpPr/>
          <p:nvPr/>
        </p:nvSpPr>
        <p:spPr>
          <a:xfrm>
            <a:off x="1213417" y="411673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46A9352E-13CD-4BE1-8F6C-3730ADD038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162331"/>
              </p:ext>
            </p:extLst>
          </p:nvPr>
        </p:nvGraphicFramePr>
        <p:xfrm>
          <a:off x="2263598" y="4010408"/>
          <a:ext cx="49250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68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0373D09A-3DF7-4453-B762-F0FCBEC03A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63598" y="4010408"/>
                        <a:ext cx="49250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Овал 33">
            <a:extLst>
              <a:ext uri="{FF2B5EF4-FFF2-40B4-BE49-F238E27FC236}">
                <a16:creationId xmlns:a16="http://schemas.microsoft.com/office/drawing/2014/main" id="{4564210A-7E0F-490F-B94E-09DDD207D475}"/>
              </a:ext>
            </a:extLst>
          </p:cNvPr>
          <p:cNvSpPr/>
          <p:nvPr/>
        </p:nvSpPr>
        <p:spPr>
          <a:xfrm>
            <a:off x="2223726" y="531628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8EFB4840-2058-4EE1-B4E9-C0A67B243C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536712"/>
              </p:ext>
            </p:extLst>
          </p:nvPr>
        </p:nvGraphicFramePr>
        <p:xfrm>
          <a:off x="3206211" y="5293124"/>
          <a:ext cx="577957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69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F102D931-AC0B-4BBB-948B-924B88FFED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06211" y="5293124"/>
                        <a:ext cx="577957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AB9B12CE-7070-4C67-9C5F-3DCB3F4952F8}"/>
              </a:ext>
            </a:extLst>
          </p:cNvPr>
          <p:cNvSpPr txBox="1"/>
          <p:nvPr/>
        </p:nvSpPr>
        <p:spPr>
          <a:xfrm>
            <a:off x="3885907" y="2915112"/>
            <a:ext cx="5907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 музыкальной комедии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2E5E78-C2A8-4928-BCA9-91BC90047E78}"/>
              </a:ext>
            </a:extLst>
          </p:cNvPr>
          <p:cNvSpPr txBox="1"/>
          <p:nvPr/>
        </p:nvSpPr>
        <p:spPr>
          <a:xfrm>
            <a:off x="2468145" y="4282827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 кукол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D20ABD-F393-4E7A-9667-22D49CC1E491}"/>
              </a:ext>
            </a:extLst>
          </p:cNvPr>
          <p:cNvSpPr txBox="1"/>
          <p:nvPr/>
        </p:nvSpPr>
        <p:spPr>
          <a:xfrm>
            <a:off x="3574414" y="5482374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Театр комедии им. Акимова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82420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7C0B41-7C05-4A66-ABB7-D716612105FC}"/>
              </a:ext>
            </a:extLst>
          </p:cNvPr>
          <p:cNvSpPr txBox="1"/>
          <p:nvPr/>
        </p:nvSpPr>
        <p:spPr>
          <a:xfrm>
            <a:off x="490653" y="1431270"/>
            <a:ext cx="100026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/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Принимают участие команды из 4-6 человек. </a:t>
            </a:r>
          </a:p>
          <a:p>
            <a:pPr defTabSz="1219139"/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Задача команды – правильно ответить на вопросы. </a:t>
            </a:r>
          </a:p>
          <a:p>
            <a:pPr defTabSz="1219139"/>
            <a:endParaRPr lang="ru-RU" sz="2200" dirty="0">
              <a:solidFill>
                <a:prstClr val="black"/>
              </a:solidFill>
              <a:latin typeface="Muller Medium" pitchFamily="50" charset="-52"/>
            </a:endParaRPr>
          </a:p>
          <a:p>
            <a:pPr defTabSz="1219139"/>
            <a:r>
              <a:rPr lang="ru-RU" sz="2200" dirty="0" err="1">
                <a:solidFill>
                  <a:prstClr val="black"/>
                </a:solidFill>
                <a:latin typeface="Muller Medium" pitchFamily="50" charset="-52"/>
              </a:rPr>
              <a:t>Квиз</a:t>
            </a:r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 состоит из трех раундов по 10 вопросов. </a:t>
            </a:r>
          </a:p>
          <a:p>
            <a:pPr defTabSz="1219139"/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За каждый верный ответ команда получает 1 балл.</a:t>
            </a:r>
          </a:p>
          <a:p>
            <a:pPr defTabSz="1219139"/>
            <a:endParaRPr lang="ru-RU" sz="2200" dirty="0">
              <a:solidFill>
                <a:prstClr val="black"/>
              </a:solidFill>
              <a:latin typeface="Muller Medium" pitchFamily="50" charset="-52"/>
            </a:endParaRPr>
          </a:p>
          <a:p>
            <a:pPr defTabSz="1219139"/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Время на обсуждение ответов:</a:t>
            </a:r>
          </a:p>
          <a:p>
            <a:pPr marL="342900" indent="-342900" defTabSz="1219139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в первом раунде – 60 секунд</a:t>
            </a:r>
          </a:p>
          <a:p>
            <a:pPr marL="342900" indent="-342900" defTabSz="1219139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во втором раунде – 45 секунд</a:t>
            </a:r>
          </a:p>
          <a:p>
            <a:pPr marL="342900" indent="-342900" defTabSz="1219139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в третьем раунде – 30 секунд</a:t>
            </a:r>
          </a:p>
          <a:p>
            <a:pPr marL="342900" indent="-342900" defTabSz="1219139">
              <a:buFont typeface="Arial" panose="020B0604020202020204" pitchFamily="34" charset="0"/>
              <a:buChar char="•"/>
            </a:pPr>
            <a:endParaRPr lang="ru-RU" sz="2200" dirty="0">
              <a:solidFill>
                <a:prstClr val="black"/>
              </a:solidFill>
              <a:latin typeface="Muller Medium" pitchFamily="50" charset="-52"/>
            </a:endParaRPr>
          </a:p>
          <a:p>
            <a:pPr defTabSz="1219139"/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Выбранные варианты ответов капитан </a:t>
            </a:r>
          </a:p>
          <a:p>
            <a:pPr defTabSz="1219139"/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заносит в специальные бланки, которые </a:t>
            </a:r>
          </a:p>
          <a:p>
            <a:pPr defTabSz="1219139"/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необходимо сдать ведущему </a:t>
            </a:r>
          </a:p>
          <a:p>
            <a:pPr defTabSz="1219139"/>
            <a:r>
              <a:rPr lang="ru-RU" sz="2200" dirty="0">
                <a:solidFill>
                  <a:prstClr val="black"/>
                </a:solidFill>
                <a:latin typeface="Muller Medium" pitchFamily="50" charset="-52"/>
              </a:rPr>
              <a:t>после каждого раунда.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E04BE8A-A186-4CA8-AD91-8A37269A744A}"/>
              </a:ext>
            </a:extLst>
          </p:cNvPr>
          <p:cNvGrpSpPr/>
          <p:nvPr/>
        </p:nvGrpSpPr>
        <p:grpSpPr>
          <a:xfrm>
            <a:off x="10642569" y="256084"/>
            <a:ext cx="1303450" cy="709524"/>
            <a:chOff x="10406280" y="151511"/>
            <a:chExt cx="1303450" cy="70952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BE1BF9B-FB69-40A7-9ACE-6BEC1763B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00C0223-1058-4C57-9A34-CF1A51FB4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3208B0D-693A-4708-830A-626D6BCC586E}"/>
              </a:ext>
            </a:extLst>
          </p:cNvPr>
          <p:cNvSpPr txBox="1"/>
          <p:nvPr/>
        </p:nvSpPr>
        <p:spPr>
          <a:xfrm>
            <a:off x="490653" y="256084"/>
            <a:ext cx="655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Penguin Attack Cyrillic" panose="02000500000000020004" pitchFamily="50" charset="0"/>
              </a:rPr>
              <a:t>ПРАВИЛА КВИЗА</a:t>
            </a:r>
          </a:p>
        </p:txBody>
      </p:sp>
    </p:spTree>
    <p:extLst>
      <p:ext uri="{BB962C8B-B14F-4D97-AF65-F5344CB8AC3E}">
        <p14:creationId xmlns:p14="http://schemas.microsoft.com/office/powerpoint/2010/main" val="1330766961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8838BDE-92D5-4CEA-A0E3-250C7247E2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10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98838BDE-92D5-4CEA-A0E3-250C7247E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6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ED1A8F7-EEB8-421F-87B0-49DD7D16C113}"/>
              </a:ext>
            </a:extLst>
          </p:cNvPr>
          <p:cNvSpPr txBox="1"/>
          <p:nvPr/>
        </p:nvSpPr>
        <p:spPr>
          <a:xfrm>
            <a:off x="4467990" y="648763"/>
            <a:ext cx="51523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Что обычно ломают</a:t>
            </a:r>
          </a:p>
          <a:p>
            <a:r>
              <a:rPr lang="ru-RU" sz="4000" dirty="0">
                <a:latin typeface="Muller ExtraBold" pitchFamily="50" charset="-52"/>
              </a:rPr>
              <a:t>притворщики?</a:t>
            </a: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EF63F1AF-1BB4-470D-81E5-0589A07D7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936318"/>
              </p:ext>
            </p:extLst>
          </p:nvPr>
        </p:nvGraphicFramePr>
        <p:xfrm>
          <a:off x="3968262" y="3759711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11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309D6FEB-F535-4DE4-A115-7E2040745E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68262" y="3759711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580B8459-7482-4191-8FE0-085C36C27B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914329"/>
              </p:ext>
            </p:extLst>
          </p:nvPr>
        </p:nvGraphicFramePr>
        <p:xfrm>
          <a:off x="6789852" y="2399905"/>
          <a:ext cx="2285052" cy="19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12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3DDF0D08-7D22-42DF-BFF9-56E69B0AB3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89852" y="2399905"/>
                        <a:ext cx="2285052" cy="19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id="{76D42225-ECE7-4C4E-AF00-1F5C555565B8}"/>
              </a:ext>
            </a:extLst>
          </p:cNvPr>
          <p:cNvSpPr/>
          <p:nvPr/>
        </p:nvSpPr>
        <p:spPr>
          <a:xfrm>
            <a:off x="4344525" y="3537084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E9A54B2-3E0C-4060-BCD3-B03AFCF3BC10}"/>
              </a:ext>
            </a:extLst>
          </p:cNvPr>
          <p:cNvSpPr/>
          <p:nvPr/>
        </p:nvSpPr>
        <p:spPr>
          <a:xfrm>
            <a:off x="6599517" y="2278638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2B739920-2B4B-4D64-ADD4-2FE005223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485981"/>
              </p:ext>
            </p:extLst>
          </p:nvPr>
        </p:nvGraphicFramePr>
        <p:xfrm>
          <a:off x="1376249" y="2112611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13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35" name="Объект 34">
                        <a:extLst>
                          <a:ext uri="{FF2B5EF4-FFF2-40B4-BE49-F238E27FC236}">
                            <a16:creationId xmlns:a16="http://schemas.microsoft.com/office/drawing/2014/main" id="{1A7FBDDD-5C62-4333-8B90-DA96289C99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76249" y="2112611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28260CC0-1831-4391-B86B-A0719E66128E}"/>
              </a:ext>
            </a:extLst>
          </p:cNvPr>
          <p:cNvSpPr txBox="1"/>
          <p:nvPr/>
        </p:nvSpPr>
        <p:spPr>
          <a:xfrm>
            <a:off x="2106255" y="4313828"/>
            <a:ext cx="1136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руки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7303C90E-3E45-46A3-8F66-CEBD6E7E1DDA}"/>
              </a:ext>
            </a:extLst>
          </p:cNvPr>
          <p:cNvSpPr/>
          <p:nvPr/>
        </p:nvSpPr>
        <p:spPr>
          <a:xfrm>
            <a:off x="1384539" y="197220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E3CE97-43DE-4B75-B51E-660EDBD3149D}"/>
              </a:ext>
            </a:extLst>
          </p:cNvPr>
          <p:cNvSpPr txBox="1"/>
          <p:nvPr/>
        </p:nvSpPr>
        <p:spPr>
          <a:xfrm>
            <a:off x="4161219" y="5921218"/>
            <a:ext cx="2077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комедию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1ECC7E-CED0-43B6-AAF8-753F77BB091D}"/>
              </a:ext>
            </a:extLst>
          </p:cNvPr>
          <p:cNvSpPr txBox="1"/>
          <p:nvPr/>
        </p:nvSpPr>
        <p:spPr>
          <a:xfrm>
            <a:off x="7253795" y="4313828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фарс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355C30D-1CF8-4205-8B32-634E38DB17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55" y="2625212"/>
            <a:ext cx="1133866" cy="129811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C73930C-2705-435C-A0E3-72DAE1D0A7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81" y="4446759"/>
            <a:ext cx="1241558" cy="124155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7602B7D-C233-4E12-AA68-6073A2300C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53" y="2626047"/>
            <a:ext cx="1178528" cy="135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868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8838BDE-92D5-4CEA-A0E3-250C7247E2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8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98838BDE-92D5-4CEA-A0E3-250C7247E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7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AB2B026-7273-4902-AD4D-AE57C6594A05}"/>
              </a:ext>
            </a:extLst>
          </p:cNvPr>
          <p:cNvSpPr txBox="1"/>
          <p:nvPr/>
        </p:nvSpPr>
        <p:spPr>
          <a:xfrm>
            <a:off x="4467990" y="648763"/>
            <a:ext cx="4188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Что такое ТЮЗ?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46A3B36-3F01-4A72-B684-B54F8A1BEA5A}"/>
              </a:ext>
            </a:extLst>
          </p:cNvPr>
          <p:cNvSpPr/>
          <p:nvPr/>
        </p:nvSpPr>
        <p:spPr>
          <a:xfrm>
            <a:off x="3079133" y="201256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FCE75190-B820-451A-81D9-08F13B986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488428"/>
              </p:ext>
            </p:extLst>
          </p:nvPr>
        </p:nvGraphicFramePr>
        <p:xfrm>
          <a:off x="4022223" y="1911898"/>
          <a:ext cx="4807146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9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565A15CE-2B3E-42BC-A6AF-4F482AB66C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22223" y="1911898"/>
                        <a:ext cx="4807146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Овал 31">
            <a:extLst>
              <a:ext uri="{FF2B5EF4-FFF2-40B4-BE49-F238E27FC236}">
                <a16:creationId xmlns:a16="http://schemas.microsoft.com/office/drawing/2014/main" id="{589F82DE-1D5F-426D-B22D-3B017DFC10E3}"/>
              </a:ext>
            </a:extLst>
          </p:cNvPr>
          <p:cNvSpPr/>
          <p:nvPr/>
        </p:nvSpPr>
        <p:spPr>
          <a:xfrm>
            <a:off x="1187936" y="351534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409D0EFD-B15D-465F-9928-443C7D8467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928530"/>
              </p:ext>
            </p:extLst>
          </p:nvPr>
        </p:nvGraphicFramePr>
        <p:xfrm>
          <a:off x="2238117" y="3409015"/>
          <a:ext cx="64732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0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A8EB6EBC-54F0-4EDF-8CA6-0A72323924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38117" y="3409015"/>
                        <a:ext cx="64732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Овал 33">
            <a:extLst>
              <a:ext uri="{FF2B5EF4-FFF2-40B4-BE49-F238E27FC236}">
                <a16:creationId xmlns:a16="http://schemas.microsoft.com/office/drawing/2014/main" id="{7E85B2E2-ADD6-4F15-B14D-864724AA5D37}"/>
              </a:ext>
            </a:extLst>
          </p:cNvPr>
          <p:cNvSpPr/>
          <p:nvPr/>
        </p:nvSpPr>
        <p:spPr>
          <a:xfrm>
            <a:off x="2744835" y="511853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C9B15C11-014A-4E3B-BC88-C6A2916AE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327761"/>
              </p:ext>
            </p:extLst>
          </p:nvPr>
        </p:nvGraphicFramePr>
        <p:xfrm>
          <a:off x="3727321" y="5095381"/>
          <a:ext cx="4728422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1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28EF069E-86E3-4BE0-A70F-092AEE9F72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27321" y="5095381"/>
                        <a:ext cx="4728422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AE08310-7AAD-44BF-96CF-20205E575020}"/>
              </a:ext>
            </a:extLst>
          </p:cNvPr>
          <p:cNvSpPr txBox="1"/>
          <p:nvPr/>
        </p:nvSpPr>
        <p:spPr>
          <a:xfrm>
            <a:off x="4215303" y="2143278"/>
            <a:ext cx="5907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 юного зрителя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1E0CC3-321F-496C-A0B5-0A7DB73247A1}"/>
              </a:ext>
            </a:extLst>
          </p:cNvPr>
          <p:cNvSpPr txBox="1"/>
          <p:nvPr/>
        </p:nvSpPr>
        <p:spPr>
          <a:xfrm>
            <a:off x="2442664" y="3681434"/>
            <a:ext cx="6386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творчество – юность - знание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07D39B-99FE-41E4-BA77-0D57A7309D0C}"/>
              </a:ext>
            </a:extLst>
          </p:cNvPr>
          <p:cNvSpPr txBox="1"/>
          <p:nvPr/>
        </p:nvSpPr>
        <p:spPr>
          <a:xfrm>
            <a:off x="4095523" y="5284631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театр юных знатоков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05433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8838BDE-92D5-4CEA-A0E3-250C7247E2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7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98838BDE-92D5-4CEA-A0E3-250C7247E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8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3FE71368-645C-429A-A86E-EF0973B85D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185974"/>
              </p:ext>
            </p:extLst>
          </p:nvPr>
        </p:nvGraphicFramePr>
        <p:xfrm>
          <a:off x="7206923" y="2447656"/>
          <a:ext cx="2864965" cy="258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8" name="CorelDRAW" r:id="rId8" imgW="2391447" imgH="2156504" progId="CorelDraw.Graphic.21">
                  <p:embed/>
                </p:oleObj>
              </mc:Choice>
              <mc:Fallback>
                <p:oleObj name="CorelDRAW" r:id="rId8" imgW="2391447" imgH="2156504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E91AE6EF-A7FD-4C5F-AC6C-2E447C0A73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06923" y="2447656"/>
                        <a:ext cx="2864965" cy="2583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4ECF2BD7-4A09-4246-88CC-36B32441EC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214996"/>
              </p:ext>
            </p:extLst>
          </p:nvPr>
        </p:nvGraphicFramePr>
        <p:xfrm>
          <a:off x="3917378" y="3212476"/>
          <a:ext cx="2864965" cy="2434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9" name="CorelDRAW" r:id="rId10" imgW="2680662" imgH="2277411" progId="CorelDraw.Graphic.21">
                  <p:embed/>
                </p:oleObj>
              </mc:Choice>
              <mc:Fallback>
                <p:oleObj name="CorelDRAW" r:id="rId10" imgW="2680662" imgH="2277411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BB751A45-4448-44E1-AF7A-F4B92919B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17378" y="3212476"/>
                        <a:ext cx="2864965" cy="2434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82FE000-CF0B-4E31-8915-992AF46A08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5" y="1748981"/>
            <a:ext cx="2383480" cy="23834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B97675B-CA5A-4369-87BF-6CB6D4644DCD}"/>
              </a:ext>
            </a:extLst>
          </p:cNvPr>
          <p:cNvSpPr txBox="1"/>
          <p:nvPr/>
        </p:nvSpPr>
        <p:spPr>
          <a:xfrm>
            <a:off x="4415524" y="669953"/>
            <a:ext cx="6933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Древнегреческая</a:t>
            </a:r>
          </a:p>
          <a:p>
            <a:r>
              <a:rPr lang="ru-RU" sz="4000" dirty="0">
                <a:latin typeface="Muller ExtraBold" pitchFamily="50" charset="-52"/>
              </a:rPr>
              <a:t>муза трагедии…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D21A14-9A52-4B0C-8396-9C6C74E671EC}"/>
              </a:ext>
            </a:extLst>
          </p:cNvPr>
          <p:cNvSpPr txBox="1"/>
          <p:nvPr/>
        </p:nvSpPr>
        <p:spPr>
          <a:xfrm>
            <a:off x="3792708" y="5693946"/>
            <a:ext cx="2702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Мельпомена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D36164-00DF-41F6-B17C-B0D5DF29A51A}"/>
              </a:ext>
            </a:extLst>
          </p:cNvPr>
          <p:cNvSpPr txBox="1"/>
          <p:nvPr/>
        </p:nvSpPr>
        <p:spPr>
          <a:xfrm>
            <a:off x="971479" y="4089825"/>
            <a:ext cx="2545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Терпсихора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FDF8AD8-E657-45E4-AD18-9298A6820FF2}"/>
              </a:ext>
            </a:extLst>
          </p:cNvPr>
          <p:cNvSpPr/>
          <p:nvPr/>
        </p:nvSpPr>
        <p:spPr>
          <a:xfrm>
            <a:off x="3837857" y="3165125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03CBA0F0-5C47-4B33-B888-BAC654C4D092}"/>
              </a:ext>
            </a:extLst>
          </p:cNvPr>
          <p:cNvSpPr/>
          <p:nvPr/>
        </p:nvSpPr>
        <p:spPr>
          <a:xfrm>
            <a:off x="862175" y="1753538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56720C7-102A-4007-96CC-9B1501DC2164}"/>
              </a:ext>
            </a:extLst>
          </p:cNvPr>
          <p:cNvSpPr/>
          <p:nvPr/>
        </p:nvSpPr>
        <p:spPr>
          <a:xfrm>
            <a:off x="7026715" y="2883957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CA8A42-ECB3-465B-ABC3-7AC662D6CC54}"/>
              </a:ext>
            </a:extLst>
          </p:cNvPr>
          <p:cNvSpPr txBox="1"/>
          <p:nvPr/>
        </p:nvSpPr>
        <p:spPr>
          <a:xfrm>
            <a:off x="8068145" y="5031071"/>
            <a:ext cx="1508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Афина</a:t>
            </a:r>
          </a:p>
        </p:txBody>
      </p:sp>
    </p:spTree>
    <p:extLst>
      <p:ext uri="{BB962C8B-B14F-4D97-AF65-F5344CB8AC3E}">
        <p14:creationId xmlns:p14="http://schemas.microsoft.com/office/powerpoint/2010/main" val="5915989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8838BDE-92D5-4CEA-A0E3-250C7247E2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9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98838BDE-92D5-4CEA-A0E3-250C7247E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483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9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D75EC4C-1BA9-4313-B8A5-8D1FE775685F}"/>
              </a:ext>
            </a:extLst>
          </p:cNvPr>
          <p:cNvSpPr txBox="1"/>
          <p:nvPr/>
        </p:nvSpPr>
        <p:spPr>
          <a:xfrm>
            <a:off x="4467990" y="648763"/>
            <a:ext cx="725711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Muller ExtraBold" pitchFamily="50" charset="-52"/>
              </a:rPr>
              <a:t>Однажды, во время спектакля</a:t>
            </a:r>
          </a:p>
          <a:p>
            <a:r>
              <a:rPr lang="ru-RU" sz="3200" dirty="0">
                <a:latin typeface="Muller ExtraBold" pitchFamily="50" charset="-52"/>
              </a:rPr>
              <a:t>«Вишневый сад» в МХТ зритель </a:t>
            </a:r>
          </a:p>
          <a:p>
            <a:r>
              <a:rPr lang="ru-RU" sz="3200" dirty="0">
                <a:latin typeface="Muller ExtraBold" pitchFamily="50" charset="-52"/>
              </a:rPr>
              <a:t>указал на актера, игравшего роль </a:t>
            </a:r>
          </a:p>
          <a:p>
            <a:r>
              <a:rPr lang="ru-RU" sz="3200" dirty="0" err="1">
                <a:latin typeface="Muller ExtraBold" pitchFamily="50" charset="-52"/>
              </a:rPr>
              <a:t>Епиходова</a:t>
            </a:r>
            <a:r>
              <a:rPr lang="ru-RU" sz="3200" dirty="0">
                <a:latin typeface="Muller ExtraBold" pitchFamily="50" charset="-52"/>
              </a:rPr>
              <a:t>, и крикнул «Вот он!</a:t>
            </a:r>
          </a:p>
          <a:p>
            <a:r>
              <a:rPr lang="ru-RU" sz="3200" dirty="0">
                <a:latin typeface="Muller ExtraBold" pitchFamily="50" charset="-52"/>
              </a:rPr>
              <a:t>Вы подумайте. Сам пишет, и сам же</a:t>
            </a:r>
          </a:p>
          <a:p>
            <a:r>
              <a:rPr lang="ru-RU" sz="3200" dirty="0">
                <a:latin typeface="Muller ExtraBold" pitchFamily="50" charset="-52"/>
              </a:rPr>
              <a:t>играет!». О ком было сказано? 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7DEF196-BEFB-4524-B93F-BB990840B881}"/>
              </a:ext>
            </a:extLst>
          </p:cNvPr>
          <p:cNvSpPr/>
          <p:nvPr/>
        </p:nvSpPr>
        <p:spPr>
          <a:xfrm>
            <a:off x="1288611" y="3712776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1E1F3A1B-97A2-4D73-95E9-1ADD1D6D52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92581"/>
              </p:ext>
            </p:extLst>
          </p:nvPr>
        </p:nvGraphicFramePr>
        <p:xfrm>
          <a:off x="2227168" y="3698775"/>
          <a:ext cx="3238912" cy="855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0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62B7EF33-92B9-4C65-B307-5F09C7AD93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27168" y="3698775"/>
                        <a:ext cx="3238912" cy="855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Овал 31">
            <a:extLst>
              <a:ext uri="{FF2B5EF4-FFF2-40B4-BE49-F238E27FC236}">
                <a16:creationId xmlns:a16="http://schemas.microsoft.com/office/drawing/2014/main" id="{15BA5BEC-EDE5-415A-828A-A44124A4EC69}"/>
              </a:ext>
            </a:extLst>
          </p:cNvPr>
          <p:cNvSpPr/>
          <p:nvPr/>
        </p:nvSpPr>
        <p:spPr>
          <a:xfrm>
            <a:off x="3108519" y="470275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35043ED3-7A78-4839-B7E1-2EAB7D9A1A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953475"/>
              </p:ext>
            </p:extLst>
          </p:nvPr>
        </p:nvGraphicFramePr>
        <p:xfrm>
          <a:off x="4089681" y="4628988"/>
          <a:ext cx="4889628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1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DAC55056-5E42-43BA-B036-562C6C944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89681" y="4628988"/>
                        <a:ext cx="4889628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Овал 33">
            <a:extLst>
              <a:ext uri="{FF2B5EF4-FFF2-40B4-BE49-F238E27FC236}">
                <a16:creationId xmlns:a16="http://schemas.microsoft.com/office/drawing/2014/main" id="{2DB1CCEB-97D0-4C93-AF6C-9671DDE4B4A0}"/>
              </a:ext>
            </a:extLst>
          </p:cNvPr>
          <p:cNvSpPr/>
          <p:nvPr/>
        </p:nvSpPr>
        <p:spPr>
          <a:xfrm>
            <a:off x="5628223" y="578153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38F6DBA2-10D3-4A00-B7C1-7D7D2ABFE2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404164"/>
              </p:ext>
            </p:extLst>
          </p:nvPr>
        </p:nvGraphicFramePr>
        <p:xfrm>
          <a:off x="6610709" y="5758377"/>
          <a:ext cx="2929531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2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26DD47E2-8135-4264-B909-8E728C725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10709" y="5758377"/>
                        <a:ext cx="2929531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975F795C-2DD5-48A0-99F4-713220D5346D}"/>
              </a:ext>
            </a:extLst>
          </p:cNvPr>
          <p:cNvSpPr txBox="1"/>
          <p:nvPr/>
        </p:nvSpPr>
        <p:spPr>
          <a:xfrm>
            <a:off x="2393468" y="3896358"/>
            <a:ext cx="2953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Михаил Чехов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D4CABF-B7FB-4492-B021-C09E922A53E3}"/>
              </a:ext>
            </a:extLst>
          </p:cNvPr>
          <p:cNvSpPr txBox="1"/>
          <p:nvPr/>
        </p:nvSpPr>
        <p:spPr>
          <a:xfrm>
            <a:off x="4421492" y="4854691"/>
            <a:ext cx="4557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</a:rPr>
              <a:t>Всеволод Мейерхольд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FDF2A7-640D-4CE7-AF63-E79378326CC6}"/>
              </a:ext>
            </a:extLst>
          </p:cNvPr>
          <p:cNvSpPr txBox="1"/>
          <p:nvPr/>
        </p:nvSpPr>
        <p:spPr>
          <a:xfrm>
            <a:off x="6813814" y="5965673"/>
            <a:ext cx="3352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Антон Чехов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234896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8838BDE-92D5-4CEA-A0E3-250C7247E2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4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98838BDE-92D5-4CEA-A0E3-250C7247E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616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10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DA0AB94-334B-4DF8-A3D5-A2218C348F4E}"/>
              </a:ext>
            </a:extLst>
          </p:cNvPr>
          <p:cNvSpPr txBox="1"/>
          <p:nvPr/>
        </p:nvSpPr>
        <p:spPr>
          <a:xfrm>
            <a:off x="4415524" y="669953"/>
            <a:ext cx="69331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Кто автор фразы:</a:t>
            </a:r>
          </a:p>
          <a:p>
            <a:r>
              <a:rPr lang="ru-RU" sz="4000" dirty="0">
                <a:latin typeface="Muller ExtraBold" pitchFamily="50" charset="-52"/>
              </a:rPr>
              <a:t>«Театр полон, </a:t>
            </a:r>
          </a:p>
          <a:p>
            <a:r>
              <a:rPr lang="ru-RU" sz="4000" dirty="0">
                <a:latin typeface="Muller ExtraBold" pitchFamily="50" charset="-52"/>
              </a:rPr>
              <a:t>ложи блещут…»</a:t>
            </a: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A989BB25-7FA8-4A97-AC09-28D8CA63BA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751514"/>
              </p:ext>
            </p:extLst>
          </p:nvPr>
        </p:nvGraphicFramePr>
        <p:xfrm>
          <a:off x="4577805" y="2804917"/>
          <a:ext cx="2681287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5" name="CorelDRAW" r:id="rId8" imgW="2680662" imgH="2277411" progId="CorelDraw.Graphic.21">
                  <p:embed/>
                </p:oleObj>
              </mc:Choice>
              <mc:Fallback>
                <p:oleObj name="CorelDRAW" r:id="rId8" imgW="2680662" imgH="2277411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72315E01-986D-4D23-9996-B069941BD1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7805" y="2804917"/>
                        <a:ext cx="2681287" cy="227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Овал 18">
            <a:extLst>
              <a:ext uri="{FF2B5EF4-FFF2-40B4-BE49-F238E27FC236}">
                <a16:creationId xmlns:a16="http://schemas.microsoft.com/office/drawing/2014/main" id="{A5E6863B-6BBE-4CAD-BA90-AABE03AAF93A}"/>
              </a:ext>
            </a:extLst>
          </p:cNvPr>
          <p:cNvSpPr/>
          <p:nvPr/>
        </p:nvSpPr>
        <p:spPr>
          <a:xfrm>
            <a:off x="4452957" y="2660839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8B5038FC-9997-4B0C-89EA-A6C84F01E5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290549"/>
              </p:ext>
            </p:extLst>
          </p:nvPr>
        </p:nvGraphicFramePr>
        <p:xfrm>
          <a:off x="1820214" y="2012770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6" name="CorelDRAW" r:id="rId10" imgW="2144450" imgH="2152936" progId="CorelDraw.Graphic.21">
                  <p:embed/>
                </p:oleObj>
              </mc:Choice>
              <mc:Fallback>
                <p:oleObj name="CorelDRAW" r:id="rId10" imgW="2144450" imgH="2152936" progId="CorelDraw.Graphic.21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99F4FCCC-6D13-44F2-A03C-EFD1F20D34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20214" y="2012770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id="{C5D73089-E94C-437C-9A00-9BE5EAFCCB39}"/>
              </a:ext>
            </a:extLst>
          </p:cNvPr>
          <p:cNvSpPr/>
          <p:nvPr/>
        </p:nvSpPr>
        <p:spPr>
          <a:xfrm>
            <a:off x="1820214" y="1651347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5EA2E6-052A-4E00-BF51-CD4A74F8B86D}"/>
              </a:ext>
            </a:extLst>
          </p:cNvPr>
          <p:cNvSpPr txBox="1"/>
          <p:nvPr/>
        </p:nvSpPr>
        <p:spPr>
          <a:xfrm>
            <a:off x="1703783" y="4176187"/>
            <a:ext cx="23775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Александр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Сергеевич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Пушкин</a:t>
            </a: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6E6A6440-33A5-4F96-A2A3-3366417EF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406696"/>
              </p:ext>
            </p:extLst>
          </p:nvPr>
        </p:nvGraphicFramePr>
        <p:xfrm>
          <a:off x="7625908" y="276805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7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50E5EBA5-A3FA-443A-997E-3E884A7D59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25908" y="276805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D6CD02A1-7C55-48EE-AFB9-8C319FCC2306}"/>
              </a:ext>
            </a:extLst>
          </p:cNvPr>
          <p:cNvSpPr/>
          <p:nvPr/>
        </p:nvSpPr>
        <p:spPr>
          <a:xfrm>
            <a:off x="7372062" y="2768050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EF744F-69DD-4F79-9B11-933002E794AE}"/>
              </a:ext>
            </a:extLst>
          </p:cNvPr>
          <p:cNvSpPr txBox="1"/>
          <p:nvPr/>
        </p:nvSpPr>
        <p:spPr>
          <a:xfrm>
            <a:off x="7519497" y="4909116"/>
            <a:ext cx="26035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Жан-Батист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Мольер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B0622-3780-48B9-B952-44253A533EC4}"/>
              </a:ext>
            </a:extLst>
          </p:cNvPr>
          <p:cNvSpPr txBox="1"/>
          <p:nvPr/>
        </p:nvSpPr>
        <p:spPr>
          <a:xfrm>
            <a:off x="4157918" y="5082980"/>
            <a:ext cx="31758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Константин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Сергеевич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Станиславский</a:t>
            </a:r>
          </a:p>
        </p:txBody>
      </p:sp>
    </p:spTree>
    <p:extLst>
      <p:ext uri="{BB962C8B-B14F-4D97-AF65-F5344CB8AC3E}">
        <p14:creationId xmlns:p14="http://schemas.microsoft.com/office/powerpoint/2010/main" val="2367379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DE7642-C792-4902-A62E-A31DE48ED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708" y="635537"/>
            <a:ext cx="4678584" cy="5586925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26EAD4F-4026-4C7C-9395-A970CF913B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766" y="295790"/>
          <a:ext cx="1572961" cy="1580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CorelDRAW" r:id="rId5" imgW="5166409" imgH="5190674" progId="CorelDraw.Graphic.21">
                  <p:embed/>
                </p:oleObj>
              </mc:Choice>
              <mc:Fallback>
                <p:oleObj name="CorelDRAW" r:id="rId5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026EAD4F-4026-4C7C-9395-A970CF913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7766" y="295790"/>
                        <a:ext cx="1572961" cy="1580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549C7-4F00-4FC4-96DE-3CC1B6D2A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123" y="4835809"/>
            <a:ext cx="1136268" cy="1136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DB546-1E7D-42DF-88C8-A9F7397820A1}"/>
              </a:ext>
            </a:extLst>
          </p:cNvPr>
          <p:cNvSpPr txBox="1"/>
          <p:nvPr/>
        </p:nvSpPr>
        <p:spPr>
          <a:xfrm>
            <a:off x="312539" y="1766852"/>
            <a:ext cx="2558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Penguin Attack Cyrillic" panose="02000500000000020004" pitchFamily="50" charset="0"/>
              </a:rPr>
              <a:t>45 сек.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6486F-B400-4B99-A97A-F98E9B6EE494}"/>
              </a:ext>
            </a:extLst>
          </p:cNvPr>
          <p:cNvSpPr txBox="1"/>
          <p:nvPr/>
        </p:nvSpPr>
        <p:spPr>
          <a:xfrm>
            <a:off x="9921273" y="5845224"/>
            <a:ext cx="1925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бланки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EED0F29-09A8-47DD-B52D-2F7812D11844}"/>
              </a:ext>
            </a:extLst>
          </p:cNvPr>
          <p:cNvGrpSpPr/>
          <p:nvPr/>
        </p:nvGrpSpPr>
        <p:grpSpPr>
          <a:xfrm>
            <a:off x="10562690" y="176399"/>
            <a:ext cx="1303450" cy="709524"/>
            <a:chOff x="10406280" y="151511"/>
            <a:chExt cx="1303450" cy="7095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FE0111B-2623-43A1-98C1-F190AE975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9C07D02-57ED-49C8-AB21-6A6B8C4C8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1344894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0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367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9" name="Овал 18">
            <a:extLst>
              <a:ext uri="{FF2B5EF4-FFF2-40B4-BE49-F238E27FC236}">
                <a16:creationId xmlns:a16="http://schemas.microsoft.com/office/drawing/2014/main" id="{91A7D054-2082-4DA9-818D-2901008FA199}"/>
              </a:ext>
            </a:extLst>
          </p:cNvPr>
          <p:cNvSpPr/>
          <p:nvPr/>
        </p:nvSpPr>
        <p:spPr>
          <a:xfrm>
            <a:off x="619617" y="325896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887CB9B2-B991-46E8-B418-76D536313A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489664"/>
              </p:ext>
            </p:extLst>
          </p:nvPr>
        </p:nvGraphicFramePr>
        <p:xfrm>
          <a:off x="1702197" y="3303823"/>
          <a:ext cx="3341203" cy="864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1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22ABC0F6-46D1-41E1-8916-8FFE43BF5C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02197" y="3303823"/>
                        <a:ext cx="3341203" cy="864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77C55DA9-2328-48E2-BE5E-BC738B8407CD}"/>
              </a:ext>
            </a:extLst>
          </p:cNvPr>
          <p:cNvSpPr txBox="1"/>
          <p:nvPr/>
        </p:nvSpPr>
        <p:spPr>
          <a:xfrm>
            <a:off x="1881919" y="3429000"/>
            <a:ext cx="3161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его украдут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211695-4237-467A-9E0B-1D051514BB93}"/>
              </a:ext>
            </a:extLst>
          </p:cNvPr>
          <p:cNvSpPr txBox="1"/>
          <p:nvPr/>
        </p:nvSpPr>
        <p:spPr>
          <a:xfrm>
            <a:off x="4467990" y="648763"/>
            <a:ext cx="558037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Закончите фразу:</a:t>
            </a:r>
          </a:p>
          <a:p>
            <a:r>
              <a:rPr lang="ru-RU" sz="4000" dirty="0">
                <a:latin typeface="Muller ExtraBold" pitchFamily="50" charset="-52"/>
              </a:rPr>
              <a:t>«Если в начале пьесы</a:t>
            </a:r>
          </a:p>
          <a:p>
            <a:r>
              <a:rPr lang="ru-RU" sz="4000" dirty="0">
                <a:latin typeface="Muller ExtraBold" pitchFamily="50" charset="-52"/>
              </a:rPr>
              <a:t>на стене висит ружье,</a:t>
            </a:r>
          </a:p>
          <a:p>
            <a:r>
              <a:rPr lang="ru-RU" sz="4000" dirty="0">
                <a:latin typeface="Muller ExtraBold" pitchFamily="50" charset="-52"/>
              </a:rPr>
              <a:t>то к концу пьесы…»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BD4B940D-4DD4-41AF-8E44-F883B7B422AE}"/>
              </a:ext>
            </a:extLst>
          </p:cNvPr>
          <p:cNvSpPr/>
          <p:nvPr/>
        </p:nvSpPr>
        <p:spPr>
          <a:xfrm>
            <a:off x="1371261" y="446757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9" name="Объект 38">
            <a:extLst>
              <a:ext uri="{FF2B5EF4-FFF2-40B4-BE49-F238E27FC236}">
                <a16:creationId xmlns:a16="http://schemas.microsoft.com/office/drawing/2014/main" id="{77792796-3BFA-4DB5-8AE3-9C147E4919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561185"/>
              </p:ext>
            </p:extLst>
          </p:nvPr>
        </p:nvGraphicFramePr>
        <p:xfrm>
          <a:off x="2313833" y="4321853"/>
          <a:ext cx="6197735" cy="102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2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8F326E4E-660A-41BB-81A9-1DBCD22F41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13833" y="4321853"/>
                        <a:ext cx="6197735" cy="102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Овал 39">
            <a:extLst>
              <a:ext uri="{FF2B5EF4-FFF2-40B4-BE49-F238E27FC236}">
                <a16:creationId xmlns:a16="http://schemas.microsoft.com/office/drawing/2014/main" id="{613107F2-EC06-4F72-A065-F43977EBF12A}"/>
              </a:ext>
            </a:extLst>
          </p:cNvPr>
          <p:cNvSpPr/>
          <p:nvPr/>
        </p:nvSpPr>
        <p:spPr>
          <a:xfrm>
            <a:off x="2820787" y="5688317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B59BC43D-47C9-4A19-9141-C4E21388C4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988948"/>
              </p:ext>
            </p:extLst>
          </p:nvPr>
        </p:nvGraphicFramePr>
        <p:xfrm>
          <a:off x="3808185" y="5594555"/>
          <a:ext cx="4470576" cy="980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3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84B85B21-0104-4298-A2BF-28D56A6A1A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08185" y="5594555"/>
                        <a:ext cx="4470576" cy="980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858E9EFB-99B0-49D0-88C0-FEFD2A45B3BF}"/>
              </a:ext>
            </a:extLst>
          </p:cNvPr>
          <p:cNvSpPr txBox="1"/>
          <p:nvPr/>
        </p:nvSpPr>
        <p:spPr>
          <a:xfrm>
            <a:off x="3940260" y="5792595"/>
            <a:ext cx="4244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кто-то погибнет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9CDD2D-AACB-4A22-B506-EE1875CB89ED}"/>
              </a:ext>
            </a:extLst>
          </p:cNvPr>
          <p:cNvSpPr txBox="1"/>
          <p:nvPr/>
        </p:nvSpPr>
        <p:spPr>
          <a:xfrm>
            <a:off x="2537760" y="4541946"/>
            <a:ext cx="5973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оно обязательно выстрелит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763160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2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2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20FCE5B0-A20C-4063-8DCD-885F8655A1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679584"/>
              </p:ext>
            </p:extLst>
          </p:nvPr>
        </p:nvGraphicFramePr>
        <p:xfrm>
          <a:off x="3595827" y="3777723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3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39" name="Объект 38">
                        <a:extLst>
                          <a:ext uri="{FF2B5EF4-FFF2-40B4-BE49-F238E27FC236}">
                            <a16:creationId xmlns:a16="http://schemas.microsoft.com/office/drawing/2014/main" id="{3A775D24-824B-4C31-A5A9-BA24C148E8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95827" y="3777723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3A828F7-679C-4416-9586-F4F3714EA232}"/>
              </a:ext>
            </a:extLst>
          </p:cNvPr>
          <p:cNvSpPr txBox="1"/>
          <p:nvPr/>
        </p:nvSpPr>
        <p:spPr>
          <a:xfrm>
            <a:off x="4462219" y="783603"/>
            <a:ext cx="58304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Театральный институт</a:t>
            </a:r>
          </a:p>
          <a:p>
            <a:r>
              <a:rPr lang="ru-RU" sz="4000" dirty="0">
                <a:latin typeface="Muller ExtraBold" pitchFamily="50" charset="-52"/>
              </a:rPr>
              <a:t>имени Б. Щукина</a:t>
            </a:r>
          </a:p>
          <a:p>
            <a:r>
              <a:rPr lang="ru-RU" sz="4000" dirty="0">
                <a:latin typeface="Muller ExtraBold" pitchFamily="50" charset="-52"/>
              </a:rPr>
              <a:t>назван в честь …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8EDE1C0E-ACDB-4563-897F-C5B58E6A0E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580609"/>
              </p:ext>
            </p:extLst>
          </p:nvPr>
        </p:nvGraphicFramePr>
        <p:xfrm>
          <a:off x="6425504" y="3127679"/>
          <a:ext cx="2285052" cy="19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4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D4F17CA8-4210-4F43-A56E-468BCCDB0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25504" y="3127679"/>
                        <a:ext cx="2285052" cy="19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39FE637-0BA7-49CD-9864-BC95B0CAB27E}"/>
              </a:ext>
            </a:extLst>
          </p:cNvPr>
          <p:cNvSpPr txBox="1"/>
          <p:nvPr/>
        </p:nvSpPr>
        <p:spPr>
          <a:xfrm>
            <a:off x="4054689" y="5937759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актера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BD8B38-8B3E-4BAB-AD41-31E5EACC6B1D}"/>
              </a:ext>
            </a:extLst>
          </p:cNvPr>
          <p:cNvSpPr txBox="1"/>
          <p:nvPr/>
        </p:nvSpPr>
        <p:spPr>
          <a:xfrm>
            <a:off x="6328028" y="5026324"/>
            <a:ext cx="2342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режиссера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71476BF-7FD1-4523-8E97-6F8D5AC6FC54}"/>
              </a:ext>
            </a:extLst>
          </p:cNvPr>
          <p:cNvSpPr/>
          <p:nvPr/>
        </p:nvSpPr>
        <p:spPr>
          <a:xfrm>
            <a:off x="3972090" y="3555096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B9F80A9B-843E-42BD-BA40-2CCA8709B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703" y="204439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5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B3AC7296-1556-47E7-8576-396D8FB5EF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9703" y="204439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26996FF9-A0E3-4191-A812-2097FBD9876C}"/>
              </a:ext>
            </a:extLst>
          </p:cNvPr>
          <p:cNvSpPr txBox="1"/>
          <p:nvPr/>
        </p:nvSpPr>
        <p:spPr>
          <a:xfrm>
            <a:off x="656794" y="4245607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драматурга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3D401C5-E398-4DD6-9F8C-42AED4AA8A0A}"/>
              </a:ext>
            </a:extLst>
          </p:cNvPr>
          <p:cNvSpPr/>
          <p:nvPr/>
        </p:nvSpPr>
        <p:spPr>
          <a:xfrm>
            <a:off x="637993" y="190398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6FD8E1A-783E-4FC1-B544-5654C261E4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36" y="2420899"/>
            <a:ext cx="1402805" cy="140280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07117D4-D9EC-4F54-B691-409666C50C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3" r="19396"/>
          <a:stretch/>
        </p:blipFill>
        <p:spPr>
          <a:xfrm>
            <a:off x="4003250" y="4384169"/>
            <a:ext cx="1416802" cy="122638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184AF82-AD10-4DC6-A32D-0E5CFE4209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44" y="3537522"/>
            <a:ext cx="1250215" cy="1250215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D9DC862F-3851-4334-815A-C92DFEA0BC23}"/>
              </a:ext>
            </a:extLst>
          </p:cNvPr>
          <p:cNvSpPr/>
          <p:nvPr/>
        </p:nvSpPr>
        <p:spPr>
          <a:xfrm>
            <a:off x="6315890" y="2858098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20641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6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E9ABF-2423-4601-9709-FADFB5300D27}"/>
              </a:ext>
            </a:extLst>
          </p:cNvPr>
          <p:cNvSpPr txBox="1"/>
          <p:nvPr/>
        </p:nvSpPr>
        <p:spPr>
          <a:xfrm>
            <a:off x="4347468" y="742061"/>
            <a:ext cx="54008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Кто написал пьесу </a:t>
            </a:r>
          </a:p>
          <a:p>
            <a:r>
              <a:rPr lang="ru-RU" sz="4000" dirty="0">
                <a:latin typeface="Muller ExtraBold" pitchFamily="50" charset="-52"/>
              </a:rPr>
              <a:t>«Мнимый больной»?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5" name="Овал 24">
            <a:extLst>
              <a:ext uri="{FF2B5EF4-FFF2-40B4-BE49-F238E27FC236}">
                <a16:creationId xmlns:a16="http://schemas.microsoft.com/office/drawing/2014/main" id="{BC5E3CEB-0094-4CB2-937E-29AC06142587}"/>
              </a:ext>
            </a:extLst>
          </p:cNvPr>
          <p:cNvSpPr/>
          <p:nvPr/>
        </p:nvSpPr>
        <p:spPr>
          <a:xfrm>
            <a:off x="3166916" y="2529237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0BEEC60A-F30B-4A98-859E-C2B1B3644D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410744"/>
              </p:ext>
            </p:extLst>
          </p:nvPr>
        </p:nvGraphicFramePr>
        <p:xfrm>
          <a:off x="4160461" y="2343347"/>
          <a:ext cx="5587844" cy="1227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7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0BEEC60A-F30B-4A98-859E-C2B1B3644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60461" y="2343347"/>
                        <a:ext cx="5587844" cy="1227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id="{D19AD72A-AD0D-4FE3-A652-9457055BBAAB}"/>
              </a:ext>
            </a:extLst>
          </p:cNvPr>
          <p:cNvSpPr/>
          <p:nvPr/>
        </p:nvSpPr>
        <p:spPr>
          <a:xfrm>
            <a:off x="934627" y="408364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36E7A205-19B6-4F94-ADBF-FED5892D2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31323"/>
              </p:ext>
            </p:extLst>
          </p:nvPr>
        </p:nvGraphicFramePr>
        <p:xfrm>
          <a:off x="1903336" y="4010070"/>
          <a:ext cx="3657628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8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36E7A205-19B6-4F94-ADBF-FED5892D2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03336" y="4010070"/>
                        <a:ext cx="3657628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FC0A7A85-44AB-479F-90D9-E3ADA174BE07}"/>
              </a:ext>
            </a:extLst>
          </p:cNvPr>
          <p:cNvSpPr/>
          <p:nvPr/>
        </p:nvSpPr>
        <p:spPr>
          <a:xfrm>
            <a:off x="2499941" y="559370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E749034A-FB02-4B5D-8237-9BAAD9A556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770311"/>
              </p:ext>
            </p:extLst>
          </p:nvPr>
        </p:nvGraphicFramePr>
        <p:xfrm>
          <a:off x="3433221" y="5570552"/>
          <a:ext cx="4720175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9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E749034A-FB02-4B5D-8237-9BAAD9A556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33221" y="5570552"/>
                        <a:ext cx="4720175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51E21171-5275-496E-98B2-EE0421B588DF}"/>
              </a:ext>
            </a:extLst>
          </p:cNvPr>
          <p:cNvSpPr txBox="1"/>
          <p:nvPr/>
        </p:nvSpPr>
        <p:spPr>
          <a:xfrm>
            <a:off x="3732150" y="5729023"/>
            <a:ext cx="4720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У. Шекспир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892877-DC0B-4C56-BF4F-42BFC0760CE4}"/>
              </a:ext>
            </a:extLst>
          </p:cNvPr>
          <p:cNvSpPr txBox="1"/>
          <p:nvPr/>
        </p:nvSpPr>
        <p:spPr>
          <a:xfrm>
            <a:off x="4739592" y="2461297"/>
            <a:ext cx="51614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А.П. Чехов, когда работал доктором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432A3-407F-426B-A68E-52B37F852742}"/>
              </a:ext>
            </a:extLst>
          </p:cNvPr>
          <p:cNvSpPr txBox="1"/>
          <p:nvPr/>
        </p:nvSpPr>
        <p:spPr>
          <a:xfrm>
            <a:off x="2331647" y="4218956"/>
            <a:ext cx="3657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Ж.Б. Мольер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4225446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0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E9ABF-2423-4601-9709-FADFB5300D27}"/>
              </a:ext>
            </a:extLst>
          </p:cNvPr>
          <p:cNvSpPr txBox="1"/>
          <p:nvPr/>
        </p:nvSpPr>
        <p:spPr>
          <a:xfrm>
            <a:off x="4347468" y="742061"/>
            <a:ext cx="68948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Прасковья Жемчугова,</a:t>
            </a:r>
          </a:p>
          <a:p>
            <a:r>
              <a:rPr lang="ru-RU" sz="4000" dirty="0">
                <a:latin typeface="Muller ExtraBold" pitchFamily="50" charset="-52"/>
              </a:rPr>
              <a:t>жена графа Шереметьева,</a:t>
            </a:r>
          </a:p>
          <a:p>
            <a:r>
              <a:rPr lang="ru-RU" sz="4000" dirty="0">
                <a:latin typeface="Muller ExtraBold" pitchFamily="50" charset="-52"/>
              </a:rPr>
              <a:t>была …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5" name="Овал 24">
            <a:extLst>
              <a:ext uri="{FF2B5EF4-FFF2-40B4-BE49-F238E27FC236}">
                <a16:creationId xmlns:a16="http://schemas.microsoft.com/office/drawing/2014/main" id="{BC5E3CEB-0094-4CB2-937E-29AC06142587}"/>
              </a:ext>
            </a:extLst>
          </p:cNvPr>
          <p:cNvSpPr/>
          <p:nvPr/>
        </p:nvSpPr>
        <p:spPr>
          <a:xfrm>
            <a:off x="319163" y="2763296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0BEEC60A-F30B-4A98-859E-C2B1B3644D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835729"/>
              </p:ext>
            </p:extLst>
          </p:nvPr>
        </p:nvGraphicFramePr>
        <p:xfrm>
          <a:off x="1240279" y="2696283"/>
          <a:ext cx="7472071" cy="961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1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0BEEC60A-F30B-4A98-859E-C2B1B3644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0279" y="2696283"/>
                        <a:ext cx="7472071" cy="961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id="{D19AD72A-AD0D-4FE3-A652-9457055BBAAB}"/>
              </a:ext>
            </a:extLst>
          </p:cNvPr>
          <p:cNvSpPr/>
          <p:nvPr/>
        </p:nvSpPr>
        <p:spPr>
          <a:xfrm>
            <a:off x="934627" y="408364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36E7A205-19B6-4F94-ADBF-FED5892D2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583529"/>
              </p:ext>
            </p:extLst>
          </p:nvPr>
        </p:nvGraphicFramePr>
        <p:xfrm>
          <a:off x="1903336" y="4010070"/>
          <a:ext cx="6809014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2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36E7A205-19B6-4F94-ADBF-FED5892D2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03336" y="4010070"/>
                        <a:ext cx="6809014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FC0A7A85-44AB-479F-90D9-E3ADA174BE07}"/>
              </a:ext>
            </a:extLst>
          </p:cNvPr>
          <p:cNvSpPr/>
          <p:nvPr/>
        </p:nvSpPr>
        <p:spPr>
          <a:xfrm>
            <a:off x="2073874" y="541407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E749034A-FB02-4B5D-8237-9BAAD9A556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172565"/>
              </p:ext>
            </p:extLst>
          </p:nvPr>
        </p:nvGraphicFramePr>
        <p:xfrm>
          <a:off x="3074711" y="5364747"/>
          <a:ext cx="5312205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3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E749034A-FB02-4B5D-8237-9BAAD9A556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74711" y="5364747"/>
                        <a:ext cx="5312205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51E21171-5275-496E-98B2-EE0421B588DF}"/>
              </a:ext>
            </a:extLst>
          </p:cNvPr>
          <p:cNvSpPr txBox="1"/>
          <p:nvPr/>
        </p:nvSpPr>
        <p:spPr>
          <a:xfrm>
            <a:off x="3199331" y="5531164"/>
            <a:ext cx="6151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театральным критиком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892877-DC0B-4C56-BF4F-42BFC0760CE4}"/>
              </a:ext>
            </a:extLst>
          </p:cNvPr>
          <p:cNvSpPr txBox="1"/>
          <p:nvPr/>
        </p:nvSpPr>
        <p:spPr>
          <a:xfrm>
            <a:off x="1362330" y="2858205"/>
            <a:ext cx="7472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артисткой его крепостного театра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432A3-407F-426B-A68E-52B37F852742}"/>
              </a:ext>
            </a:extLst>
          </p:cNvPr>
          <p:cNvSpPr txBox="1"/>
          <p:nvPr/>
        </p:nvSpPr>
        <p:spPr>
          <a:xfrm>
            <a:off x="2097449" y="4218956"/>
            <a:ext cx="77857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известной заядлой театралкой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8202914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DE7642-C792-4902-A62E-A31DE48ED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08" y="635537"/>
            <a:ext cx="4678584" cy="5586926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26EAD4F-4026-4C7C-9395-A970CF913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226702"/>
              </p:ext>
            </p:extLst>
          </p:nvPr>
        </p:nvGraphicFramePr>
        <p:xfrm>
          <a:off x="697766" y="295790"/>
          <a:ext cx="1572961" cy="1580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2" name="CorelDRAW" r:id="rId5" imgW="5166409" imgH="5190674" progId="CorelDraw.Graphic.21">
                  <p:embed/>
                </p:oleObj>
              </mc:Choice>
              <mc:Fallback>
                <p:oleObj name="CorelDRAW" r:id="rId5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7766" y="295790"/>
                        <a:ext cx="1572961" cy="1580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549C7-4F00-4FC4-96DE-3CC1B6D2A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123" y="4835809"/>
            <a:ext cx="1136268" cy="1136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DB546-1E7D-42DF-88C8-A9F7397820A1}"/>
              </a:ext>
            </a:extLst>
          </p:cNvPr>
          <p:cNvSpPr txBox="1"/>
          <p:nvPr/>
        </p:nvSpPr>
        <p:spPr>
          <a:xfrm>
            <a:off x="312539" y="1766852"/>
            <a:ext cx="2558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Penguin Attack Cyrillic" panose="02000500000000020004" pitchFamily="50" charset="0"/>
              </a:rPr>
              <a:t>60 сек.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6486F-B400-4B99-A97A-F98E9B6EE494}"/>
              </a:ext>
            </a:extLst>
          </p:cNvPr>
          <p:cNvSpPr txBox="1"/>
          <p:nvPr/>
        </p:nvSpPr>
        <p:spPr>
          <a:xfrm>
            <a:off x="9921273" y="5845224"/>
            <a:ext cx="1925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бланки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EED0F29-09A8-47DD-B52D-2F7812D11844}"/>
              </a:ext>
            </a:extLst>
          </p:cNvPr>
          <p:cNvGrpSpPr/>
          <p:nvPr/>
        </p:nvGrpSpPr>
        <p:grpSpPr>
          <a:xfrm>
            <a:off x="10562690" y="176399"/>
            <a:ext cx="1303450" cy="709524"/>
            <a:chOff x="10406280" y="151511"/>
            <a:chExt cx="1303450" cy="7095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FE0111B-2623-43A1-98C1-F190AE975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9C07D02-57ED-49C8-AB21-6A6B8C4C8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445456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8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23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5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54C436FF-F367-49A6-B7FC-A80CA98C9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976681"/>
              </p:ext>
            </p:extLst>
          </p:nvPr>
        </p:nvGraphicFramePr>
        <p:xfrm>
          <a:off x="3595827" y="3777723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9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20FCE5B0-A20C-4063-8DCD-885F8655A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95827" y="3777723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CD9BF3A-4E2C-4607-8DC3-020CFBC5365C}"/>
              </a:ext>
            </a:extLst>
          </p:cNvPr>
          <p:cNvSpPr txBox="1"/>
          <p:nvPr/>
        </p:nvSpPr>
        <p:spPr>
          <a:xfrm>
            <a:off x="4462219" y="783603"/>
            <a:ext cx="70631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Перечень пьес, </a:t>
            </a:r>
          </a:p>
          <a:p>
            <a:r>
              <a:rPr lang="ru-RU" sz="4000" dirty="0">
                <a:latin typeface="Muller ExtraBold" pitchFamily="50" charset="-52"/>
              </a:rPr>
              <a:t>поставленных театром</a:t>
            </a:r>
          </a:p>
          <a:p>
            <a:r>
              <a:rPr lang="ru-RU" sz="4000" dirty="0">
                <a:latin typeface="Muller ExtraBold" pitchFamily="50" charset="-52"/>
              </a:rPr>
              <a:t>за определенный период …</a:t>
            </a: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8B07B967-5EC5-43D5-ACAC-489DC55481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628766"/>
              </p:ext>
            </p:extLst>
          </p:nvPr>
        </p:nvGraphicFramePr>
        <p:xfrm>
          <a:off x="6425504" y="3127679"/>
          <a:ext cx="2285052" cy="19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0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8EDE1C0E-ACDB-4563-897F-C5B58E6A0E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25504" y="3127679"/>
                        <a:ext cx="2285052" cy="19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4118CA12-563F-4644-B0E4-E9984646CC6C}"/>
              </a:ext>
            </a:extLst>
          </p:cNvPr>
          <p:cNvSpPr txBox="1"/>
          <p:nvPr/>
        </p:nvSpPr>
        <p:spPr>
          <a:xfrm>
            <a:off x="4057096" y="5937759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список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0BACAB-17CF-4759-90B6-1FA15C243F46}"/>
              </a:ext>
            </a:extLst>
          </p:cNvPr>
          <p:cNvSpPr txBox="1"/>
          <p:nvPr/>
        </p:nvSpPr>
        <p:spPr>
          <a:xfrm>
            <a:off x="6801716" y="5026324"/>
            <a:ext cx="1394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набор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E781450D-28AD-4F2B-B333-ED9C23C2CDBD}"/>
              </a:ext>
            </a:extLst>
          </p:cNvPr>
          <p:cNvSpPr/>
          <p:nvPr/>
        </p:nvSpPr>
        <p:spPr>
          <a:xfrm>
            <a:off x="3972090" y="3555096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92AA1B6A-15CA-451F-86CB-6493FD88FA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703" y="204439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1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B9F80A9B-843E-42BD-BA40-2CCA8709B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9703" y="204439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A18C3F68-B932-405A-B1CB-29F8127D0D0F}"/>
              </a:ext>
            </a:extLst>
          </p:cNvPr>
          <p:cNvSpPr txBox="1"/>
          <p:nvPr/>
        </p:nvSpPr>
        <p:spPr>
          <a:xfrm>
            <a:off x="779425" y="4245607"/>
            <a:ext cx="2297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репертуар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DAE9377-1B3E-473A-A186-EC918F12FCBF}"/>
              </a:ext>
            </a:extLst>
          </p:cNvPr>
          <p:cNvSpPr/>
          <p:nvPr/>
        </p:nvSpPr>
        <p:spPr>
          <a:xfrm>
            <a:off x="637993" y="190398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E1E48A87-2A16-41BC-9A56-A325C17CF2DB}"/>
              </a:ext>
            </a:extLst>
          </p:cNvPr>
          <p:cNvSpPr/>
          <p:nvPr/>
        </p:nvSpPr>
        <p:spPr>
          <a:xfrm>
            <a:off x="6315890" y="2858098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073FCD-1558-483E-A8FD-DF224B97DF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75" y="2663809"/>
            <a:ext cx="1124906" cy="12439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A99F74-3F87-4792-B899-0B45052F3E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15" y="4475029"/>
            <a:ext cx="861431" cy="1145458"/>
          </a:xfrm>
          <a:prstGeom prst="rect">
            <a:avLst/>
          </a:prstGeom>
        </p:spPr>
      </p:pic>
      <p:pic>
        <p:nvPicPr>
          <p:cNvPr id="15" name="Рисунок 14" descr="Газета">
            <a:extLst>
              <a:ext uri="{FF2B5EF4-FFF2-40B4-BE49-F238E27FC236}">
                <a16:creationId xmlns:a16="http://schemas.microsoft.com/office/drawing/2014/main" id="{65B21D5B-5C4A-4E88-A631-3194FD29FE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62153" y="3407407"/>
            <a:ext cx="1401382" cy="140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55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6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23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6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D9BF3A-4E2C-4607-8DC3-020CFBC5365C}"/>
              </a:ext>
            </a:extLst>
          </p:cNvPr>
          <p:cNvSpPr txBox="1"/>
          <p:nvPr/>
        </p:nvSpPr>
        <p:spPr>
          <a:xfrm>
            <a:off x="4462219" y="783603"/>
            <a:ext cx="6227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Помощник режиссера …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0A55C93-17B5-4B77-A3DE-F3037EBD6DE2}"/>
              </a:ext>
            </a:extLst>
          </p:cNvPr>
          <p:cNvSpPr/>
          <p:nvPr/>
        </p:nvSpPr>
        <p:spPr>
          <a:xfrm>
            <a:off x="1597571" y="189455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AF3D17EF-6FF4-4A2A-847A-DF8E2813B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570187"/>
              </p:ext>
            </p:extLst>
          </p:nvPr>
        </p:nvGraphicFramePr>
        <p:xfrm>
          <a:off x="2501578" y="1729833"/>
          <a:ext cx="6052488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7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0BEEC60A-F30B-4A98-859E-C2B1B3644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01578" y="1729833"/>
                        <a:ext cx="6052488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id="{BCDBE97F-2FCC-42C8-96DF-415DB316CB65}"/>
              </a:ext>
            </a:extLst>
          </p:cNvPr>
          <p:cNvSpPr/>
          <p:nvPr/>
        </p:nvSpPr>
        <p:spPr>
          <a:xfrm>
            <a:off x="381014" y="340793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802BA188-ECF0-4D97-9136-729F7A9A19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736952"/>
              </p:ext>
            </p:extLst>
          </p:nvPr>
        </p:nvGraphicFramePr>
        <p:xfrm>
          <a:off x="1371425" y="3229126"/>
          <a:ext cx="4724575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8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36E7A205-19B6-4F94-ADBF-FED5892D2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71425" y="3229126"/>
                        <a:ext cx="4724575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BCFB8F12-196B-4CAD-A87A-C2B28E2588F5}"/>
              </a:ext>
            </a:extLst>
          </p:cNvPr>
          <p:cNvSpPr/>
          <p:nvPr/>
        </p:nvSpPr>
        <p:spPr>
          <a:xfrm>
            <a:off x="1279044" y="489136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1EEEE7AD-39BF-4350-BBC1-35721CB05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82234"/>
              </p:ext>
            </p:extLst>
          </p:nvPr>
        </p:nvGraphicFramePr>
        <p:xfrm>
          <a:off x="2250911" y="4728419"/>
          <a:ext cx="7463360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9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E749034A-FB02-4B5D-8237-9BAAD9A556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50911" y="4728419"/>
                        <a:ext cx="7463360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9665C321-9404-4B4C-AAAB-689C0FE709CA}"/>
              </a:ext>
            </a:extLst>
          </p:cNvPr>
          <p:cNvSpPr txBox="1"/>
          <p:nvPr/>
        </p:nvSpPr>
        <p:spPr>
          <a:xfrm>
            <a:off x="2436863" y="4889601"/>
            <a:ext cx="8044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подбирает пьесы для постановки</a:t>
            </a:r>
          </a:p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и участвует в распределении ролей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7C973E-C4AB-4550-B25D-AFA0E9795A01}"/>
              </a:ext>
            </a:extLst>
          </p:cNvPr>
          <p:cNvSpPr txBox="1"/>
          <p:nvPr/>
        </p:nvSpPr>
        <p:spPr>
          <a:xfrm>
            <a:off x="2738846" y="1851768"/>
            <a:ext cx="54415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следит за тем, чтобы артисты </a:t>
            </a:r>
          </a:p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читали хорошую литературу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663EC5-5700-4C39-9F86-B1E04941959C}"/>
              </a:ext>
            </a:extLst>
          </p:cNvPr>
          <p:cNvSpPr txBox="1"/>
          <p:nvPr/>
        </p:nvSpPr>
        <p:spPr>
          <a:xfrm>
            <a:off x="1732686" y="3390308"/>
            <a:ext cx="49630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следит за репертуаром </a:t>
            </a:r>
          </a:p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 сайтом театра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405227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0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23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7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D9BF3A-4E2C-4607-8DC3-020CFBC5365C}"/>
              </a:ext>
            </a:extLst>
          </p:cNvPr>
          <p:cNvSpPr txBox="1"/>
          <p:nvPr/>
        </p:nvSpPr>
        <p:spPr>
          <a:xfrm>
            <a:off x="4462219" y="783603"/>
            <a:ext cx="4309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Клакер в театре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FCADC59-4833-4D43-961E-2E8AE72D97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906610"/>
              </p:ext>
            </p:extLst>
          </p:nvPr>
        </p:nvGraphicFramePr>
        <p:xfrm>
          <a:off x="1240910" y="1928817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1" name="CorelDRAW" r:id="rId8" imgW="2144450" imgH="2152936" progId="CorelDraw.Graphic.21">
                  <p:embed/>
                </p:oleObj>
              </mc:Choice>
              <mc:Fallback>
                <p:oleObj name="CorelDRAW" r:id="rId8" imgW="2144450" imgH="2152936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0910" y="1928817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A3BDFCD-A896-45BD-A813-F5BA4DF76583}"/>
              </a:ext>
            </a:extLst>
          </p:cNvPr>
          <p:cNvSpPr txBox="1"/>
          <p:nvPr/>
        </p:nvSpPr>
        <p:spPr>
          <a:xfrm>
            <a:off x="1349304" y="4037974"/>
            <a:ext cx="2369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проверяет </a:t>
            </a:r>
          </a:p>
          <a:p>
            <a:pPr algn="ctr"/>
            <a:r>
              <a:rPr lang="en-US" sz="3200" dirty="0">
                <a:latin typeface="Muller Bold" pitchFamily="50" charset="-52"/>
              </a:rPr>
              <a:t>QR</a:t>
            </a:r>
            <a:r>
              <a:rPr lang="ru-RU" sz="3200" dirty="0">
                <a:latin typeface="Muller Bold" pitchFamily="50" charset="-52"/>
              </a:rPr>
              <a:t>-коды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у зрителя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71732E8-4F8B-4C7F-A61F-8F15DB103DE8}"/>
              </a:ext>
            </a:extLst>
          </p:cNvPr>
          <p:cNvSpPr/>
          <p:nvPr/>
        </p:nvSpPr>
        <p:spPr>
          <a:xfrm>
            <a:off x="1047320" y="1813480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3B552D7-2CA3-4D86-9EC9-EE3BE9491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920743"/>
              </p:ext>
            </p:extLst>
          </p:nvPr>
        </p:nvGraphicFramePr>
        <p:xfrm>
          <a:off x="4134155" y="2502182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2" name="CorelDRAW" r:id="rId10" imgW="2391447" imgH="2156504" progId="CorelDraw.Graphic.21">
                  <p:embed/>
                </p:oleObj>
              </mc:Choice>
              <mc:Fallback>
                <p:oleObj name="CorelDRAW" r:id="rId10" imgW="2391447" imgH="215650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34155" y="2502182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4B45D1CC-876C-47DA-9D38-7651A374B670}"/>
              </a:ext>
            </a:extLst>
          </p:cNvPr>
          <p:cNvSpPr txBox="1"/>
          <p:nvPr/>
        </p:nvSpPr>
        <p:spPr>
          <a:xfrm>
            <a:off x="3783285" y="4633012"/>
            <a:ext cx="309251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первым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начинает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аплодировать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в зале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3870710-74B0-4567-B6A6-9AE90F799A80}"/>
              </a:ext>
            </a:extLst>
          </p:cNvPr>
          <p:cNvSpPr/>
          <p:nvPr/>
        </p:nvSpPr>
        <p:spPr>
          <a:xfrm>
            <a:off x="5358565" y="2168200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A4439B85-9998-4834-86C6-7C3158219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84720"/>
              </p:ext>
            </p:extLst>
          </p:nvPr>
        </p:nvGraphicFramePr>
        <p:xfrm>
          <a:off x="7050115" y="1894979"/>
          <a:ext cx="2681287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3" name="CorelDRAW" r:id="rId12" imgW="2680662" imgH="2277411" progId="CorelDraw.Graphic.21">
                  <p:embed/>
                </p:oleObj>
              </mc:Choice>
              <mc:Fallback>
                <p:oleObj name="CorelDRAW" r:id="rId12" imgW="2680662" imgH="227741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50115" y="1894979"/>
                        <a:ext cx="2681287" cy="227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Овал 31">
            <a:extLst>
              <a:ext uri="{FF2B5EF4-FFF2-40B4-BE49-F238E27FC236}">
                <a16:creationId xmlns:a16="http://schemas.microsoft.com/office/drawing/2014/main" id="{0EE4890F-CBA7-494A-A640-9308F77EAF0E}"/>
              </a:ext>
            </a:extLst>
          </p:cNvPr>
          <p:cNvSpPr/>
          <p:nvPr/>
        </p:nvSpPr>
        <p:spPr>
          <a:xfrm>
            <a:off x="8265468" y="1491489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2B1DEC-DDC8-4910-823E-24EDC502A5DF}"/>
              </a:ext>
            </a:extLst>
          </p:cNvPr>
          <p:cNvSpPr txBox="1"/>
          <p:nvPr/>
        </p:nvSpPr>
        <p:spPr>
          <a:xfrm>
            <a:off x="6875799" y="4173042"/>
            <a:ext cx="26933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продает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программки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к спектаклю</a:t>
            </a:r>
          </a:p>
        </p:txBody>
      </p:sp>
    </p:spTree>
    <p:extLst>
      <p:ext uri="{BB962C8B-B14F-4D97-AF65-F5344CB8AC3E}">
        <p14:creationId xmlns:p14="http://schemas.microsoft.com/office/powerpoint/2010/main" val="1310444470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8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23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8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D9BF3A-4E2C-4607-8DC3-020CFBC5365C}"/>
              </a:ext>
            </a:extLst>
          </p:cNvPr>
          <p:cNvSpPr txBox="1"/>
          <p:nvPr/>
        </p:nvSpPr>
        <p:spPr>
          <a:xfrm>
            <a:off x="4462219" y="783603"/>
            <a:ext cx="3624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Рампа – это …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0A55C93-17B5-4B77-A3DE-F3037EBD6DE2}"/>
              </a:ext>
            </a:extLst>
          </p:cNvPr>
          <p:cNvSpPr/>
          <p:nvPr/>
        </p:nvSpPr>
        <p:spPr>
          <a:xfrm>
            <a:off x="1597571" y="189455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AF3D17EF-6FF4-4A2A-847A-DF8E2813B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420204"/>
              </p:ext>
            </p:extLst>
          </p:nvPr>
        </p:nvGraphicFramePr>
        <p:xfrm>
          <a:off x="2508882" y="1729833"/>
          <a:ext cx="7116899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9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AF3D17EF-6FF4-4A2A-847A-DF8E2813B9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08882" y="1729833"/>
                        <a:ext cx="7116899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id="{BCDBE97F-2FCC-42C8-96DF-415DB316CB65}"/>
              </a:ext>
            </a:extLst>
          </p:cNvPr>
          <p:cNvSpPr/>
          <p:nvPr/>
        </p:nvSpPr>
        <p:spPr>
          <a:xfrm>
            <a:off x="381014" y="340793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802BA188-ECF0-4D97-9136-729F7A9A19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425" y="3229126"/>
          <a:ext cx="4724575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0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802BA188-ECF0-4D97-9136-729F7A9A1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71425" y="3229126"/>
                        <a:ext cx="4724575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BCFB8F12-196B-4CAD-A87A-C2B28E2588F5}"/>
              </a:ext>
            </a:extLst>
          </p:cNvPr>
          <p:cNvSpPr/>
          <p:nvPr/>
        </p:nvSpPr>
        <p:spPr>
          <a:xfrm>
            <a:off x="943721" y="484961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1EEEE7AD-39BF-4350-BBC1-35721CB05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544247"/>
              </p:ext>
            </p:extLst>
          </p:nvPr>
        </p:nvGraphicFramePr>
        <p:xfrm>
          <a:off x="1915587" y="4615258"/>
          <a:ext cx="7874949" cy="137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1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1EEEE7AD-39BF-4350-BBC1-35721CB05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15587" y="4615258"/>
                        <a:ext cx="7874949" cy="137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9665C321-9404-4B4C-AAAB-689C0FE709CA}"/>
              </a:ext>
            </a:extLst>
          </p:cNvPr>
          <p:cNvSpPr txBox="1"/>
          <p:nvPr/>
        </p:nvSpPr>
        <p:spPr>
          <a:xfrm>
            <a:off x="2025274" y="4842458"/>
            <a:ext cx="8044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устройство для замены ламп накаливания </a:t>
            </a:r>
          </a:p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осветительных приборах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7C973E-C4AB-4550-B25D-AFA0E9795A01}"/>
              </a:ext>
            </a:extLst>
          </p:cNvPr>
          <p:cNvSpPr txBox="1"/>
          <p:nvPr/>
        </p:nvSpPr>
        <p:spPr>
          <a:xfrm>
            <a:off x="2964087" y="1840965"/>
            <a:ext cx="6583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невысокий барьер, прикрывающий приборы для освещения сцены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663EC5-5700-4C39-9F86-B1E04941959C}"/>
              </a:ext>
            </a:extLst>
          </p:cNvPr>
          <p:cNvSpPr txBox="1"/>
          <p:nvPr/>
        </p:nvSpPr>
        <p:spPr>
          <a:xfrm>
            <a:off x="1732687" y="3390308"/>
            <a:ext cx="3970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набор осветительных</a:t>
            </a:r>
          </a:p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приборов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26310045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6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23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9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16DBF9C1-4167-4816-9587-C05428EAEC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399588"/>
              </p:ext>
            </p:extLst>
          </p:nvPr>
        </p:nvGraphicFramePr>
        <p:xfrm>
          <a:off x="4040048" y="2906474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7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20FCE5B0-A20C-4063-8DCD-885F8655A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40048" y="2906474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80D4FC3-7907-40A6-AC10-42940CBC2558}"/>
              </a:ext>
            </a:extLst>
          </p:cNvPr>
          <p:cNvSpPr txBox="1"/>
          <p:nvPr/>
        </p:nvSpPr>
        <p:spPr>
          <a:xfrm>
            <a:off x="4462219" y="783603"/>
            <a:ext cx="51908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Что происходит </a:t>
            </a:r>
          </a:p>
          <a:p>
            <a:r>
              <a:rPr lang="ru-RU" sz="4000" dirty="0">
                <a:latin typeface="Muller ExtraBold" pitchFamily="50" charset="-52"/>
              </a:rPr>
              <a:t>с артистом во время</a:t>
            </a:r>
          </a:p>
          <a:p>
            <a:r>
              <a:rPr lang="ru-RU" sz="4000" dirty="0">
                <a:latin typeface="Muller ExtraBold" pitchFamily="50" charset="-52"/>
              </a:rPr>
              <a:t>спектакля?</a:t>
            </a: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68F21AE2-9177-457D-AC57-879F8D55FB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514887"/>
              </p:ext>
            </p:extLst>
          </p:nvPr>
        </p:nvGraphicFramePr>
        <p:xfrm>
          <a:off x="7001303" y="2859770"/>
          <a:ext cx="2285052" cy="19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8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8EDE1C0E-ACDB-4563-897F-C5B58E6A0E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01303" y="2859770"/>
                        <a:ext cx="2285052" cy="19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F1D68236-D8F8-44CB-BA7A-ED7CC34DF531}"/>
              </a:ext>
            </a:extLst>
          </p:cNvPr>
          <p:cNvSpPr txBox="1"/>
          <p:nvPr/>
        </p:nvSpPr>
        <p:spPr>
          <a:xfrm>
            <a:off x="3844272" y="5103542"/>
            <a:ext cx="2536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ничего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не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происходит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224689-25B8-4E92-B909-7593B615E698}"/>
              </a:ext>
            </a:extLst>
          </p:cNvPr>
          <p:cNvSpPr txBox="1"/>
          <p:nvPr/>
        </p:nvSpPr>
        <p:spPr>
          <a:xfrm>
            <a:off x="6711510" y="4779849"/>
            <a:ext cx="27494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повышается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температура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0833D77-5716-4BDC-B88D-B3D24B1EAEA4}"/>
              </a:ext>
            </a:extLst>
          </p:cNvPr>
          <p:cNvSpPr/>
          <p:nvPr/>
        </p:nvSpPr>
        <p:spPr>
          <a:xfrm>
            <a:off x="3954969" y="312660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E1A6AAF7-3C2B-4067-8029-A81A8F9C99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855131"/>
              </p:ext>
            </p:extLst>
          </p:nvPr>
        </p:nvGraphicFramePr>
        <p:xfrm>
          <a:off x="1084082" y="2073294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9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B9F80A9B-843E-42BD-BA40-2CCA8709B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84082" y="2073294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F2CCE327-D282-4433-B255-41AC209E8923}"/>
              </a:ext>
            </a:extLst>
          </p:cNvPr>
          <p:cNvSpPr txBox="1"/>
          <p:nvPr/>
        </p:nvSpPr>
        <p:spPr>
          <a:xfrm>
            <a:off x="395398" y="4232747"/>
            <a:ext cx="3613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перевоплощение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CDF3632-C6E7-4049-8B93-DCEDF09B5DE3}"/>
              </a:ext>
            </a:extLst>
          </p:cNvPr>
          <p:cNvSpPr/>
          <p:nvPr/>
        </p:nvSpPr>
        <p:spPr>
          <a:xfrm>
            <a:off x="808718" y="197188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4A363EBB-36AA-41ED-BB7E-161EC7ECAFF5}"/>
              </a:ext>
            </a:extLst>
          </p:cNvPr>
          <p:cNvSpPr/>
          <p:nvPr/>
        </p:nvSpPr>
        <p:spPr>
          <a:xfrm>
            <a:off x="6817611" y="283623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pic>
        <p:nvPicPr>
          <p:cNvPr id="5" name="Рисунок 4" descr="Термометр">
            <a:extLst>
              <a:ext uri="{FF2B5EF4-FFF2-40B4-BE49-F238E27FC236}">
                <a16:creationId xmlns:a16="http://schemas.microsoft.com/office/drawing/2014/main" id="{482847D9-0CE4-4D62-BE53-67C70204F9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51642" y="3101156"/>
            <a:ext cx="1408236" cy="1408236"/>
          </a:xfrm>
          <a:prstGeom prst="rect">
            <a:avLst/>
          </a:prstGeom>
        </p:spPr>
      </p:pic>
      <p:pic>
        <p:nvPicPr>
          <p:cNvPr id="7" name="Рисунок 6" descr="Смущенное лицо (без заливки)">
            <a:extLst>
              <a:ext uri="{FF2B5EF4-FFF2-40B4-BE49-F238E27FC236}">
                <a16:creationId xmlns:a16="http://schemas.microsoft.com/office/drawing/2014/main" id="{15E1354A-86E6-48B0-92F0-FC545E5075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38079" y="3362663"/>
            <a:ext cx="1454860" cy="1454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2C3FC9-2351-4681-BCC3-27369C53F4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32" y="2512808"/>
            <a:ext cx="1270321" cy="12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3664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4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616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10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D9BF3A-4E2C-4607-8DC3-020CFBC5365C}"/>
              </a:ext>
            </a:extLst>
          </p:cNvPr>
          <p:cNvSpPr txBox="1"/>
          <p:nvPr/>
        </p:nvSpPr>
        <p:spPr>
          <a:xfrm>
            <a:off x="4462219" y="783603"/>
            <a:ext cx="5077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Арьерсцена – это …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0A55C93-17B5-4B77-A3DE-F3037EBD6DE2}"/>
              </a:ext>
            </a:extLst>
          </p:cNvPr>
          <p:cNvSpPr/>
          <p:nvPr/>
        </p:nvSpPr>
        <p:spPr>
          <a:xfrm>
            <a:off x="1597571" y="189455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AF3D17EF-6FF4-4A2A-847A-DF8E2813B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75219"/>
              </p:ext>
            </p:extLst>
          </p:nvPr>
        </p:nvGraphicFramePr>
        <p:xfrm>
          <a:off x="2508882" y="1540064"/>
          <a:ext cx="7116899" cy="148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5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AF3D17EF-6FF4-4A2A-847A-DF8E2813B9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08882" y="1540064"/>
                        <a:ext cx="7116899" cy="1484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id="{BCDBE97F-2FCC-42C8-96DF-415DB316CB65}"/>
              </a:ext>
            </a:extLst>
          </p:cNvPr>
          <p:cNvSpPr/>
          <p:nvPr/>
        </p:nvSpPr>
        <p:spPr>
          <a:xfrm>
            <a:off x="381014" y="340793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802BA188-ECF0-4D97-9136-729F7A9A19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425" y="3229126"/>
          <a:ext cx="4724575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6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802BA188-ECF0-4D97-9136-729F7A9A1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71425" y="3229126"/>
                        <a:ext cx="4724575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BCFB8F12-196B-4CAD-A87A-C2B28E2588F5}"/>
              </a:ext>
            </a:extLst>
          </p:cNvPr>
          <p:cNvSpPr/>
          <p:nvPr/>
        </p:nvSpPr>
        <p:spPr>
          <a:xfrm>
            <a:off x="943721" y="484961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1EEEE7AD-39BF-4350-BBC1-35721CB05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5417"/>
              </p:ext>
            </p:extLst>
          </p:nvPr>
        </p:nvGraphicFramePr>
        <p:xfrm>
          <a:off x="1915587" y="4615258"/>
          <a:ext cx="6255019" cy="137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7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1EEEE7AD-39BF-4350-BBC1-35721CB05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15587" y="4615258"/>
                        <a:ext cx="6255019" cy="137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9665C321-9404-4B4C-AAAB-689C0FE709CA}"/>
              </a:ext>
            </a:extLst>
          </p:cNvPr>
          <p:cNvSpPr txBox="1"/>
          <p:nvPr/>
        </p:nvSpPr>
        <p:spPr>
          <a:xfrm>
            <a:off x="2186108" y="4902437"/>
            <a:ext cx="58665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площадка, на которой представляют</a:t>
            </a:r>
          </a:p>
          <a:p>
            <a:r>
              <a:rPr lang="ru-RU" sz="2400" dirty="0">
                <a:latin typeface="Muller Bold" pitchFamily="50" charset="-52"/>
                <a:cs typeface="Times New Roman" panose="02020603050405020304" pitchFamily="18" charset="0"/>
              </a:rPr>
              <a:t>макет будущих декораций</a:t>
            </a:r>
            <a:endParaRPr lang="ru-RU" sz="2400" dirty="0">
              <a:latin typeface="Muller Bold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7C973E-C4AB-4550-B25D-AFA0E9795A01}"/>
              </a:ext>
            </a:extLst>
          </p:cNvPr>
          <p:cNvSpPr txBox="1"/>
          <p:nvPr/>
        </p:nvSpPr>
        <p:spPr>
          <a:xfrm>
            <a:off x="3042745" y="1710810"/>
            <a:ext cx="65830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Muller Bold" pitchFamily="50" charset="-52"/>
                <a:cs typeface="Times New Roman" panose="02020603050405020304" pitchFamily="18" charset="0"/>
              </a:rPr>
              <a:t>специальное пространство позади сцены,</a:t>
            </a:r>
          </a:p>
          <a:p>
            <a:r>
              <a:rPr lang="ru-RU" sz="2400" dirty="0">
                <a:latin typeface="Muller Bold" pitchFamily="50" charset="-52"/>
                <a:cs typeface="Times New Roman" panose="02020603050405020304" pitchFamily="18" charset="0"/>
              </a:rPr>
              <a:t>которое является ее продолжение и</a:t>
            </a:r>
          </a:p>
          <a:p>
            <a:r>
              <a:rPr lang="ru-RU" sz="2400" dirty="0">
                <a:latin typeface="Muller Bold" pitchFamily="50" charset="-52"/>
                <a:cs typeface="Times New Roman" panose="02020603050405020304" pitchFamily="18" charset="0"/>
              </a:rPr>
              <a:t>создает иллюзию большой глубины</a:t>
            </a:r>
            <a:endParaRPr lang="ru-RU" sz="24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663EC5-5700-4C39-9F86-B1E04941959C}"/>
              </a:ext>
            </a:extLst>
          </p:cNvPr>
          <p:cNvSpPr txBox="1"/>
          <p:nvPr/>
        </p:nvSpPr>
        <p:spPr>
          <a:xfrm>
            <a:off x="1732687" y="3390308"/>
            <a:ext cx="39700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репетиционная сцена</a:t>
            </a:r>
          </a:p>
          <a:p>
            <a:r>
              <a:rPr lang="ru-RU" sz="2400" dirty="0"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(репетиционный зал)</a:t>
            </a:r>
            <a:endParaRPr lang="ru-RU" sz="24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00571970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2F0B71-1F82-4521-ABB4-A67198227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7" y="990726"/>
            <a:ext cx="6405635" cy="48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66659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367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29DA01B5-919E-4952-B774-73D6566708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4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29DA01B5-919E-4952-B774-73D656670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id="{3C75597C-05B7-40DF-A3F4-85EB0F62674D}"/>
              </a:ext>
            </a:extLst>
          </p:cNvPr>
          <p:cNvSpPr/>
          <p:nvPr/>
        </p:nvSpPr>
        <p:spPr>
          <a:xfrm>
            <a:off x="619617" y="325896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E4666F1E-005E-4BA1-86AD-993356C13F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097883"/>
              </p:ext>
            </p:extLst>
          </p:nvPr>
        </p:nvGraphicFramePr>
        <p:xfrm>
          <a:off x="1702197" y="3303823"/>
          <a:ext cx="3341203" cy="864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5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887CB9B2-B991-46E8-B418-76D536313A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02197" y="3303823"/>
                        <a:ext cx="3341203" cy="864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id="{9B717B73-70F6-4AE0-89CD-3472D59DB07C}"/>
              </a:ext>
            </a:extLst>
          </p:cNvPr>
          <p:cNvSpPr/>
          <p:nvPr/>
        </p:nvSpPr>
        <p:spPr>
          <a:xfrm>
            <a:off x="1371261" y="446757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8F326E4E-660A-41BB-81A9-1DBCD22F41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015985"/>
              </p:ext>
            </p:extLst>
          </p:nvPr>
        </p:nvGraphicFramePr>
        <p:xfrm>
          <a:off x="2313833" y="4321853"/>
          <a:ext cx="6197735" cy="102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6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CB0A2932-EFFB-4CEA-949A-E70DAFDA09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13833" y="4321853"/>
                        <a:ext cx="6197735" cy="102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Овал 31">
            <a:extLst>
              <a:ext uri="{FF2B5EF4-FFF2-40B4-BE49-F238E27FC236}">
                <a16:creationId xmlns:a16="http://schemas.microsoft.com/office/drawing/2014/main" id="{B488ED53-5B81-4D13-84D6-9709B0B58B76}"/>
              </a:ext>
            </a:extLst>
          </p:cNvPr>
          <p:cNvSpPr/>
          <p:nvPr/>
        </p:nvSpPr>
        <p:spPr>
          <a:xfrm>
            <a:off x="2820787" y="5688317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84B85B21-0104-4298-A2BF-28D56A6A1A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120092"/>
              </p:ext>
            </p:extLst>
          </p:nvPr>
        </p:nvGraphicFramePr>
        <p:xfrm>
          <a:off x="3808185" y="5594555"/>
          <a:ext cx="4470576" cy="980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7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D97FE8C3-E642-4A0E-8DDF-A0EF281485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08185" y="5594555"/>
                        <a:ext cx="4470576" cy="980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35B4AE96-8857-4F2C-AF9A-A80F99A88234}"/>
              </a:ext>
            </a:extLst>
          </p:cNvPr>
          <p:cNvSpPr txBox="1"/>
          <p:nvPr/>
        </p:nvSpPr>
        <p:spPr>
          <a:xfrm>
            <a:off x="3940260" y="5792595"/>
            <a:ext cx="4244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кто-то погибнет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38D517-1C30-4FB5-B86C-2837FD0D7AA6}"/>
              </a:ext>
            </a:extLst>
          </p:cNvPr>
          <p:cNvSpPr txBox="1"/>
          <p:nvPr/>
        </p:nvSpPr>
        <p:spPr>
          <a:xfrm>
            <a:off x="2537760" y="4541946"/>
            <a:ext cx="5973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оно обязательно выстрелит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108407-AE17-4810-AE33-FA14CC0E3D5C}"/>
              </a:ext>
            </a:extLst>
          </p:cNvPr>
          <p:cNvSpPr txBox="1"/>
          <p:nvPr/>
        </p:nvSpPr>
        <p:spPr>
          <a:xfrm>
            <a:off x="1881919" y="3429000"/>
            <a:ext cx="3161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его украдут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BA42FB-0786-4759-8CA7-1793A20DF874}"/>
              </a:ext>
            </a:extLst>
          </p:cNvPr>
          <p:cNvSpPr txBox="1"/>
          <p:nvPr/>
        </p:nvSpPr>
        <p:spPr>
          <a:xfrm>
            <a:off x="4467990" y="648763"/>
            <a:ext cx="558037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Закончите фразу:</a:t>
            </a:r>
          </a:p>
          <a:p>
            <a:r>
              <a:rPr lang="ru-RU" sz="4000" dirty="0">
                <a:latin typeface="Muller ExtraBold" pitchFamily="50" charset="-52"/>
              </a:rPr>
              <a:t>«Если в начале пьесы</a:t>
            </a:r>
          </a:p>
          <a:p>
            <a:r>
              <a:rPr lang="ru-RU" sz="4000" dirty="0">
                <a:latin typeface="Muller ExtraBold" pitchFamily="50" charset="-52"/>
              </a:rPr>
              <a:t>на стене висит ружье,</a:t>
            </a:r>
          </a:p>
          <a:p>
            <a:r>
              <a:rPr lang="ru-RU" sz="4000" dirty="0">
                <a:latin typeface="Muller ExtraBold" pitchFamily="50" charset="-52"/>
              </a:rPr>
              <a:t>то к концу пьесы…»</a:t>
            </a:r>
          </a:p>
        </p:txBody>
      </p:sp>
    </p:spTree>
    <p:extLst>
      <p:ext uri="{BB962C8B-B14F-4D97-AF65-F5344CB8AC3E}">
        <p14:creationId xmlns:p14="http://schemas.microsoft.com/office/powerpoint/2010/main" val="4070237052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2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60796E02-8A67-4A64-898F-A61EDF3088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21263"/>
              </p:ext>
            </p:extLst>
          </p:nvPr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1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F25B7812-EE43-4E03-AF7D-37E84449DE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6149DBCE-86DD-4626-BA1F-22936DB1F3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849200"/>
              </p:ext>
            </p:extLst>
          </p:nvPr>
        </p:nvGraphicFramePr>
        <p:xfrm>
          <a:off x="3595827" y="3777723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2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20FCE5B0-A20C-4063-8DCD-885F8655A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95827" y="3777723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253FBEA-D14F-4B12-8C2F-D5BA41E34512}"/>
              </a:ext>
            </a:extLst>
          </p:cNvPr>
          <p:cNvSpPr txBox="1"/>
          <p:nvPr/>
        </p:nvSpPr>
        <p:spPr>
          <a:xfrm>
            <a:off x="4462219" y="783603"/>
            <a:ext cx="58304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Театральный институт</a:t>
            </a:r>
          </a:p>
          <a:p>
            <a:r>
              <a:rPr lang="ru-RU" sz="4000" dirty="0">
                <a:latin typeface="Muller ExtraBold" pitchFamily="50" charset="-52"/>
              </a:rPr>
              <a:t>имени Б. Щукина</a:t>
            </a:r>
          </a:p>
          <a:p>
            <a:r>
              <a:rPr lang="ru-RU" sz="4000" dirty="0">
                <a:latin typeface="Muller ExtraBold" pitchFamily="50" charset="-52"/>
              </a:rPr>
              <a:t>назван в честь …</a:t>
            </a: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E0B989AF-0CF5-4B16-8872-6A54CFBD1D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935464"/>
              </p:ext>
            </p:extLst>
          </p:nvPr>
        </p:nvGraphicFramePr>
        <p:xfrm>
          <a:off x="6425504" y="3127679"/>
          <a:ext cx="2285052" cy="19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3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8EDE1C0E-ACDB-4563-897F-C5B58E6A0E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25504" y="3127679"/>
                        <a:ext cx="2285052" cy="19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DF4A47B-C1EC-4123-8D85-F32F473C909A}"/>
              </a:ext>
            </a:extLst>
          </p:cNvPr>
          <p:cNvSpPr txBox="1"/>
          <p:nvPr/>
        </p:nvSpPr>
        <p:spPr>
          <a:xfrm>
            <a:off x="4054689" y="5937759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актера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8436A-307F-41AD-AD91-2E75CCD63501}"/>
              </a:ext>
            </a:extLst>
          </p:cNvPr>
          <p:cNvSpPr txBox="1"/>
          <p:nvPr/>
        </p:nvSpPr>
        <p:spPr>
          <a:xfrm>
            <a:off x="6328028" y="5026324"/>
            <a:ext cx="2342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режиссера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E033FB80-55C8-4FBB-AC17-A157826822C6}"/>
              </a:ext>
            </a:extLst>
          </p:cNvPr>
          <p:cNvSpPr/>
          <p:nvPr/>
        </p:nvSpPr>
        <p:spPr>
          <a:xfrm>
            <a:off x="3972090" y="3555096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694225E8-60F0-4E08-8087-6928501E5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703" y="204439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4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B9F80A9B-843E-42BD-BA40-2CCA8709B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9703" y="204439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67720FE5-139C-480B-9AF4-ED914574C50B}"/>
              </a:ext>
            </a:extLst>
          </p:cNvPr>
          <p:cNvSpPr txBox="1"/>
          <p:nvPr/>
        </p:nvSpPr>
        <p:spPr>
          <a:xfrm>
            <a:off x="656794" y="4245607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драматурга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E313ED9-CFDF-4CAA-B9D0-B872CC498017}"/>
              </a:ext>
            </a:extLst>
          </p:cNvPr>
          <p:cNvSpPr/>
          <p:nvPr/>
        </p:nvSpPr>
        <p:spPr>
          <a:xfrm>
            <a:off x="637993" y="190398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C066760-DE16-41FB-A14F-93043B7F40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36" y="2420899"/>
            <a:ext cx="1402805" cy="140280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B73017F-B5EF-44EA-9D05-5553B254FD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3" r="19396"/>
          <a:stretch/>
        </p:blipFill>
        <p:spPr>
          <a:xfrm>
            <a:off x="4003250" y="4384169"/>
            <a:ext cx="1416802" cy="122638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9451526-208F-47B7-B831-D836DBC8F8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44" y="3537522"/>
            <a:ext cx="1250215" cy="1250215"/>
          </a:xfrm>
          <a:prstGeom prst="rect">
            <a:avLst/>
          </a:prstGeom>
        </p:spPr>
      </p:pic>
      <p:sp>
        <p:nvSpPr>
          <p:cNvPr id="41" name="Овал 40">
            <a:extLst>
              <a:ext uri="{FF2B5EF4-FFF2-40B4-BE49-F238E27FC236}">
                <a16:creationId xmlns:a16="http://schemas.microsoft.com/office/drawing/2014/main" id="{8E4AA525-A754-4051-8B42-13B04FF2C8D2}"/>
              </a:ext>
            </a:extLst>
          </p:cNvPr>
          <p:cNvSpPr/>
          <p:nvPr/>
        </p:nvSpPr>
        <p:spPr>
          <a:xfrm>
            <a:off x="6315890" y="2858098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6565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3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0432699B-2043-4167-8EDF-819984C821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6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0432699B-2043-4167-8EDF-819984C82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D9FAF4BF-DE5A-4BCA-848E-75A772939D88}"/>
              </a:ext>
            </a:extLst>
          </p:cNvPr>
          <p:cNvSpPr txBox="1"/>
          <p:nvPr/>
        </p:nvSpPr>
        <p:spPr>
          <a:xfrm>
            <a:off x="4347468" y="742061"/>
            <a:ext cx="54008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Кто написал пьесу </a:t>
            </a:r>
          </a:p>
          <a:p>
            <a:r>
              <a:rPr lang="ru-RU" sz="4000" dirty="0">
                <a:latin typeface="Muller ExtraBold" pitchFamily="50" charset="-52"/>
              </a:rPr>
              <a:t>«Мнимый больной»?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998F992-3E19-4943-9057-76A46FA3AF56}"/>
              </a:ext>
            </a:extLst>
          </p:cNvPr>
          <p:cNvSpPr/>
          <p:nvPr/>
        </p:nvSpPr>
        <p:spPr>
          <a:xfrm>
            <a:off x="3166916" y="2529237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0CF9802A-0574-4A87-98EC-84340D13E0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202403"/>
              </p:ext>
            </p:extLst>
          </p:nvPr>
        </p:nvGraphicFramePr>
        <p:xfrm>
          <a:off x="4160461" y="2343347"/>
          <a:ext cx="5587844" cy="1227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7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0BEEC60A-F30B-4A98-859E-C2B1B3644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60461" y="2343347"/>
                        <a:ext cx="5587844" cy="1227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9B55AA4F-A830-4A87-94AA-F974C9350915}"/>
              </a:ext>
            </a:extLst>
          </p:cNvPr>
          <p:cNvSpPr/>
          <p:nvPr/>
        </p:nvSpPr>
        <p:spPr>
          <a:xfrm>
            <a:off x="934627" y="408364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1A1F7813-6EE6-454A-992D-7AC746BED1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854798"/>
              </p:ext>
            </p:extLst>
          </p:nvPr>
        </p:nvGraphicFramePr>
        <p:xfrm>
          <a:off x="1903336" y="4010070"/>
          <a:ext cx="3657628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8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36E7A205-19B6-4F94-ADBF-FED5892D2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03336" y="4010070"/>
                        <a:ext cx="3657628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Овал 30">
            <a:extLst>
              <a:ext uri="{FF2B5EF4-FFF2-40B4-BE49-F238E27FC236}">
                <a16:creationId xmlns:a16="http://schemas.microsoft.com/office/drawing/2014/main" id="{5F6D4D36-9AA6-470A-AD5C-BC708A661509}"/>
              </a:ext>
            </a:extLst>
          </p:cNvPr>
          <p:cNvSpPr/>
          <p:nvPr/>
        </p:nvSpPr>
        <p:spPr>
          <a:xfrm>
            <a:off x="2499941" y="559370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3BF22847-E1D1-48C8-BF61-6BF882A61A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787620"/>
              </p:ext>
            </p:extLst>
          </p:nvPr>
        </p:nvGraphicFramePr>
        <p:xfrm>
          <a:off x="3433221" y="5570552"/>
          <a:ext cx="4720175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9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E749034A-FB02-4B5D-8237-9BAAD9A556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33221" y="5570552"/>
                        <a:ext cx="4720175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75716D19-8D25-4BD6-9DEB-1AE2862D06FA}"/>
              </a:ext>
            </a:extLst>
          </p:cNvPr>
          <p:cNvSpPr txBox="1"/>
          <p:nvPr/>
        </p:nvSpPr>
        <p:spPr>
          <a:xfrm>
            <a:off x="3732150" y="5729023"/>
            <a:ext cx="4720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У. Шекспир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69491A-A0F6-46C0-9651-2AAAD7E4F28C}"/>
              </a:ext>
            </a:extLst>
          </p:cNvPr>
          <p:cNvSpPr txBox="1"/>
          <p:nvPr/>
        </p:nvSpPr>
        <p:spPr>
          <a:xfrm>
            <a:off x="4739592" y="2461297"/>
            <a:ext cx="51614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А.П. Чехов, когда работал доктором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E6DECA-B40C-4AFF-A34B-B9C66B3F84E2}"/>
              </a:ext>
            </a:extLst>
          </p:cNvPr>
          <p:cNvSpPr txBox="1"/>
          <p:nvPr/>
        </p:nvSpPr>
        <p:spPr>
          <a:xfrm>
            <a:off x="2331647" y="4218956"/>
            <a:ext cx="3657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Ж.Б. Мольер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0168052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646387"/>
              </p:ext>
            </p:extLst>
          </p:nvPr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367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501F721-26C6-4E15-95C2-7F11BF07E469}"/>
              </a:ext>
            </a:extLst>
          </p:cNvPr>
          <p:cNvSpPr txBox="1"/>
          <p:nvPr/>
        </p:nvSpPr>
        <p:spPr>
          <a:xfrm>
            <a:off x="4467990" y="648763"/>
            <a:ext cx="426110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В какой стране</a:t>
            </a:r>
          </a:p>
          <a:p>
            <a:r>
              <a:rPr lang="ru-RU" sz="4000" dirty="0">
                <a:latin typeface="Muller ExtraBold" pitchFamily="50" charset="-52"/>
              </a:rPr>
              <a:t>находится </a:t>
            </a:r>
          </a:p>
          <a:p>
            <a:r>
              <a:rPr lang="ru-RU" sz="4000" dirty="0">
                <a:latin typeface="Muller ExtraBold" pitchFamily="50" charset="-52"/>
              </a:rPr>
              <a:t>театр Шекспира</a:t>
            </a:r>
          </a:p>
          <a:p>
            <a:r>
              <a:rPr lang="ru-RU" sz="4000" dirty="0">
                <a:latin typeface="Muller ExtraBold" pitchFamily="50" charset="-52"/>
              </a:rPr>
              <a:t>«Глобус»?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B388E4-65CD-4FDA-B206-F915E02BF4CA}"/>
              </a:ext>
            </a:extLst>
          </p:cNvPr>
          <p:cNvSpPr txBox="1"/>
          <p:nvPr/>
        </p:nvSpPr>
        <p:spPr>
          <a:xfrm>
            <a:off x="3615205" y="5841249"/>
            <a:ext cx="2574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во Франции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7C819C-C7C1-4F06-BDB4-4BC78D8ACDC6}"/>
              </a:ext>
            </a:extLst>
          </p:cNvPr>
          <p:cNvSpPr txBox="1"/>
          <p:nvPr/>
        </p:nvSpPr>
        <p:spPr>
          <a:xfrm>
            <a:off x="7177172" y="5538370"/>
            <a:ext cx="1999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в Японии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4B0B317D-A74F-4AD3-8E50-9F8A235CC5EC}"/>
              </a:ext>
            </a:extLst>
          </p:cNvPr>
          <p:cNvSpPr/>
          <p:nvPr/>
        </p:nvSpPr>
        <p:spPr>
          <a:xfrm>
            <a:off x="3364201" y="3478695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161EE1D7-675D-4A98-8555-1FDEFBC0B9DC}"/>
              </a:ext>
            </a:extLst>
          </p:cNvPr>
          <p:cNvSpPr/>
          <p:nvPr/>
        </p:nvSpPr>
        <p:spPr>
          <a:xfrm>
            <a:off x="6513929" y="340003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D40F74-7B5D-4276-8319-C8F6D2DD4D62}"/>
              </a:ext>
            </a:extLst>
          </p:cNvPr>
          <p:cNvSpPr txBox="1"/>
          <p:nvPr/>
        </p:nvSpPr>
        <p:spPr>
          <a:xfrm>
            <a:off x="1027632" y="4389132"/>
            <a:ext cx="195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в Англии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803AB363-28B9-4BFA-A8CF-36CF2D9F171E}"/>
              </a:ext>
            </a:extLst>
          </p:cNvPr>
          <p:cNvSpPr/>
          <p:nvPr/>
        </p:nvSpPr>
        <p:spPr>
          <a:xfrm>
            <a:off x="404215" y="1913813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E067C46-4D0A-4F58-BB37-6A1D3521A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32" y="2419265"/>
            <a:ext cx="1836174" cy="18361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8473182-E208-474F-8020-E9DFE86B5A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21" y="3654693"/>
            <a:ext cx="1860969" cy="18609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3C87942-2BE6-4162-86C1-379DB76A69F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15" y="3906398"/>
            <a:ext cx="1951797" cy="20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5961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491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4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0432699B-2043-4167-8EDF-819984C821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4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0432699B-2043-4167-8EDF-819984C82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1DA24BA-B31F-4FE9-98B7-D1ACD45CF700}"/>
              </a:ext>
            </a:extLst>
          </p:cNvPr>
          <p:cNvSpPr txBox="1"/>
          <p:nvPr/>
        </p:nvSpPr>
        <p:spPr>
          <a:xfrm>
            <a:off x="4347468" y="742061"/>
            <a:ext cx="68948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Прасковья Жемчугова,</a:t>
            </a:r>
          </a:p>
          <a:p>
            <a:r>
              <a:rPr lang="ru-RU" sz="4000" dirty="0">
                <a:latin typeface="Muller ExtraBold" pitchFamily="50" charset="-52"/>
              </a:rPr>
              <a:t>жена графа Шереметьева,</a:t>
            </a:r>
          </a:p>
          <a:p>
            <a:r>
              <a:rPr lang="ru-RU" sz="4000" dirty="0">
                <a:latin typeface="Muller ExtraBold" pitchFamily="50" charset="-52"/>
              </a:rPr>
              <a:t>была …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DE8E5DB4-7689-4D64-A726-6E7E7B01C5B2}"/>
              </a:ext>
            </a:extLst>
          </p:cNvPr>
          <p:cNvSpPr/>
          <p:nvPr/>
        </p:nvSpPr>
        <p:spPr>
          <a:xfrm>
            <a:off x="319163" y="2763296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370EB3F8-FCBA-4E30-8733-1C0FEABCAE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145406"/>
              </p:ext>
            </p:extLst>
          </p:nvPr>
        </p:nvGraphicFramePr>
        <p:xfrm>
          <a:off x="1240279" y="2696283"/>
          <a:ext cx="7472071" cy="961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5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0BEEC60A-F30B-4A98-859E-C2B1B3644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0279" y="2696283"/>
                        <a:ext cx="7472071" cy="961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id="{9557E610-A662-4E1C-8F48-0FF53CE356CB}"/>
              </a:ext>
            </a:extLst>
          </p:cNvPr>
          <p:cNvSpPr/>
          <p:nvPr/>
        </p:nvSpPr>
        <p:spPr>
          <a:xfrm>
            <a:off x="934627" y="408364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60D716EB-564F-4D4D-8B46-FACD1FCF74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342465"/>
              </p:ext>
            </p:extLst>
          </p:nvPr>
        </p:nvGraphicFramePr>
        <p:xfrm>
          <a:off x="1903336" y="4010070"/>
          <a:ext cx="6809014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6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36E7A205-19B6-4F94-ADBF-FED5892D2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03336" y="4010070"/>
                        <a:ext cx="6809014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id="{ADA56376-3C5D-47E3-A0ED-69D23956C036}"/>
              </a:ext>
            </a:extLst>
          </p:cNvPr>
          <p:cNvSpPr/>
          <p:nvPr/>
        </p:nvSpPr>
        <p:spPr>
          <a:xfrm>
            <a:off x="2073874" y="541407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0EA56827-C42D-4B29-8102-1A42519254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928947"/>
              </p:ext>
            </p:extLst>
          </p:nvPr>
        </p:nvGraphicFramePr>
        <p:xfrm>
          <a:off x="3074711" y="5364747"/>
          <a:ext cx="5312205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7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E749034A-FB02-4B5D-8237-9BAAD9A556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74711" y="5364747"/>
                        <a:ext cx="5312205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1173D6A6-AD9E-47E1-BA9A-E584D1CB819A}"/>
              </a:ext>
            </a:extLst>
          </p:cNvPr>
          <p:cNvSpPr txBox="1"/>
          <p:nvPr/>
        </p:nvSpPr>
        <p:spPr>
          <a:xfrm>
            <a:off x="3199331" y="5531164"/>
            <a:ext cx="6151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театральным критиком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CFE62B-CDE5-43FD-9183-A21859A7FDBA}"/>
              </a:ext>
            </a:extLst>
          </p:cNvPr>
          <p:cNvSpPr txBox="1"/>
          <p:nvPr/>
        </p:nvSpPr>
        <p:spPr>
          <a:xfrm>
            <a:off x="1362330" y="2858205"/>
            <a:ext cx="7472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артисткой его крепостного театра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71CBAC-B8C1-4103-997B-624777DA165B}"/>
              </a:ext>
            </a:extLst>
          </p:cNvPr>
          <p:cNvSpPr txBox="1"/>
          <p:nvPr/>
        </p:nvSpPr>
        <p:spPr>
          <a:xfrm>
            <a:off x="2097449" y="4218956"/>
            <a:ext cx="77857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известной заядлой театралкой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6497258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23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5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0432699B-2043-4167-8EDF-819984C821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2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0432699B-2043-4167-8EDF-819984C82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AAECD526-0A4B-4949-974E-4CB886D526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226099"/>
              </p:ext>
            </p:extLst>
          </p:nvPr>
        </p:nvGraphicFramePr>
        <p:xfrm>
          <a:off x="3595827" y="3777723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3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54C436FF-F367-49A6-B7FC-A80CA98C9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95827" y="3777723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D2CC2C35-2854-4267-8742-FDC9B23DE080}"/>
              </a:ext>
            </a:extLst>
          </p:cNvPr>
          <p:cNvSpPr txBox="1"/>
          <p:nvPr/>
        </p:nvSpPr>
        <p:spPr>
          <a:xfrm>
            <a:off x="4462219" y="783603"/>
            <a:ext cx="70631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Перечень пьес, </a:t>
            </a:r>
          </a:p>
          <a:p>
            <a:r>
              <a:rPr lang="ru-RU" sz="4000" dirty="0">
                <a:latin typeface="Muller ExtraBold" pitchFamily="50" charset="-52"/>
              </a:rPr>
              <a:t>поставленных театром</a:t>
            </a:r>
          </a:p>
          <a:p>
            <a:r>
              <a:rPr lang="ru-RU" sz="4000" dirty="0">
                <a:latin typeface="Muller ExtraBold" pitchFamily="50" charset="-52"/>
              </a:rPr>
              <a:t>за определенный период …</a:t>
            </a: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621E5CC8-CC05-401C-AFBF-FE6EA578F1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169027"/>
              </p:ext>
            </p:extLst>
          </p:nvPr>
        </p:nvGraphicFramePr>
        <p:xfrm>
          <a:off x="6425504" y="3127679"/>
          <a:ext cx="2285052" cy="19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4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8B07B967-5EC5-43D5-ACAC-489DC55481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25504" y="3127679"/>
                        <a:ext cx="2285052" cy="19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B9FF393F-7677-4031-B72E-A81B25A42954}"/>
              </a:ext>
            </a:extLst>
          </p:cNvPr>
          <p:cNvSpPr txBox="1"/>
          <p:nvPr/>
        </p:nvSpPr>
        <p:spPr>
          <a:xfrm>
            <a:off x="4057096" y="5937759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список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3847A3-5371-4D05-BDEE-319089041AA6}"/>
              </a:ext>
            </a:extLst>
          </p:cNvPr>
          <p:cNvSpPr txBox="1"/>
          <p:nvPr/>
        </p:nvSpPr>
        <p:spPr>
          <a:xfrm>
            <a:off x="6801716" y="5026324"/>
            <a:ext cx="1394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набор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71B9EF1D-663A-4AB6-BB34-475B396D1CB3}"/>
              </a:ext>
            </a:extLst>
          </p:cNvPr>
          <p:cNvSpPr/>
          <p:nvPr/>
        </p:nvSpPr>
        <p:spPr>
          <a:xfrm>
            <a:off x="3972090" y="3555096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4A291C54-FF1A-4701-99D7-9586CAC99C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703" y="204439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5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92AA1B6A-15CA-451F-86CB-6493FD88FA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9703" y="204439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AD6A2AE3-21A4-4544-9198-D0AFD482A24E}"/>
              </a:ext>
            </a:extLst>
          </p:cNvPr>
          <p:cNvSpPr txBox="1"/>
          <p:nvPr/>
        </p:nvSpPr>
        <p:spPr>
          <a:xfrm>
            <a:off x="779425" y="4245607"/>
            <a:ext cx="2297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репертуар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0B26B9D-29E3-401B-AA75-A73B38D4CA97}"/>
              </a:ext>
            </a:extLst>
          </p:cNvPr>
          <p:cNvSpPr/>
          <p:nvPr/>
        </p:nvSpPr>
        <p:spPr>
          <a:xfrm>
            <a:off x="637993" y="190398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7C5AC31-9A34-48B1-8331-35D76AD083EE}"/>
              </a:ext>
            </a:extLst>
          </p:cNvPr>
          <p:cNvSpPr/>
          <p:nvPr/>
        </p:nvSpPr>
        <p:spPr>
          <a:xfrm>
            <a:off x="6315890" y="2858098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5F7F7AD-5171-463F-B7BD-7E6527E79A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75" y="2663809"/>
            <a:ext cx="1124906" cy="124398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A868922-54D8-435A-AC81-372463A02A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15" y="4475029"/>
            <a:ext cx="861431" cy="1145458"/>
          </a:xfrm>
          <a:prstGeom prst="rect">
            <a:avLst/>
          </a:prstGeom>
        </p:spPr>
      </p:pic>
      <p:pic>
        <p:nvPicPr>
          <p:cNvPr id="42" name="Рисунок 41" descr="Газета">
            <a:extLst>
              <a:ext uri="{FF2B5EF4-FFF2-40B4-BE49-F238E27FC236}">
                <a16:creationId xmlns:a16="http://schemas.microsoft.com/office/drawing/2014/main" id="{39A31301-2F35-4F3A-AB1B-65F8426120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62153" y="3407407"/>
            <a:ext cx="1401382" cy="140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24956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23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6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0432699B-2043-4167-8EDF-819984C821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6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0432699B-2043-4167-8EDF-819984C82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620FB28-1592-45B8-8EE1-26C1DE5B0CF5}"/>
              </a:ext>
            </a:extLst>
          </p:cNvPr>
          <p:cNvSpPr txBox="1"/>
          <p:nvPr/>
        </p:nvSpPr>
        <p:spPr>
          <a:xfrm>
            <a:off x="4462219" y="783603"/>
            <a:ext cx="6227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Помощник режиссера …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161CF13-C9B9-4171-95FD-340C3C8F6C2F}"/>
              </a:ext>
            </a:extLst>
          </p:cNvPr>
          <p:cNvSpPr/>
          <p:nvPr/>
        </p:nvSpPr>
        <p:spPr>
          <a:xfrm>
            <a:off x="1597571" y="189455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C4258CDD-5AD1-41B2-A294-544F8D62F4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238558"/>
              </p:ext>
            </p:extLst>
          </p:nvPr>
        </p:nvGraphicFramePr>
        <p:xfrm>
          <a:off x="2501578" y="1729833"/>
          <a:ext cx="6052488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7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AF3D17EF-6FF4-4A2A-847A-DF8E2813B9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01578" y="1729833"/>
                        <a:ext cx="6052488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Овал 33">
            <a:extLst>
              <a:ext uri="{FF2B5EF4-FFF2-40B4-BE49-F238E27FC236}">
                <a16:creationId xmlns:a16="http://schemas.microsoft.com/office/drawing/2014/main" id="{5C94AC4B-5C16-4991-901E-D84C7D1E598F}"/>
              </a:ext>
            </a:extLst>
          </p:cNvPr>
          <p:cNvSpPr/>
          <p:nvPr/>
        </p:nvSpPr>
        <p:spPr>
          <a:xfrm>
            <a:off x="381014" y="340793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6B91737C-C152-46E9-8ABD-58D9434C9D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255947"/>
              </p:ext>
            </p:extLst>
          </p:nvPr>
        </p:nvGraphicFramePr>
        <p:xfrm>
          <a:off x="1371425" y="3229126"/>
          <a:ext cx="4724575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8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802BA188-ECF0-4D97-9136-729F7A9A1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71425" y="3229126"/>
                        <a:ext cx="4724575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Овал 37">
            <a:extLst>
              <a:ext uri="{FF2B5EF4-FFF2-40B4-BE49-F238E27FC236}">
                <a16:creationId xmlns:a16="http://schemas.microsoft.com/office/drawing/2014/main" id="{9826A6CD-F57F-4B0C-9EC2-76E8362FF9A9}"/>
              </a:ext>
            </a:extLst>
          </p:cNvPr>
          <p:cNvSpPr/>
          <p:nvPr/>
        </p:nvSpPr>
        <p:spPr>
          <a:xfrm>
            <a:off x="1279044" y="489136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9" name="Объект 38">
            <a:extLst>
              <a:ext uri="{FF2B5EF4-FFF2-40B4-BE49-F238E27FC236}">
                <a16:creationId xmlns:a16="http://schemas.microsoft.com/office/drawing/2014/main" id="{807A6C6B-CDD2-4890-8608-920C711B8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733148"/>
              </p:ext>
            </p:extLst>
          </p:nvPr>
        </p:nvGraphicFramePr>
        <p:xfrm>
          <a:off x="2250911" y="4728419"/>
          <a:ext cx="7463360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9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1EEEE7AD-39BF-4350-BBC1-35721CB05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50911" y="4728419"/>
                        <a:ext cx="7463360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CD53B150-DB66-46E0-A43C-E611AE315DBF}"/>
              </a:ext>
            </a:extLst>
          </p:cNvPr>
          <p:cNvSpPr txBox="1"/>
          <p:nvPr/>
        </p:nvSpPr>
        <p:spPr>
          <a:xfrm>
            <a:off x="2436863" y="4889601"/>
            <a:ext cx="8044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подбирает пьесы для постановки</a:t>
            </a:r>
          </a:p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и участвует в распределении ролей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76A88E-FFF7-4E92-8913-35AAAC625110}"/>
              </a:ext>
            </a:extLst>
          </p:cNvPr>
          <p:cNvSpPr txBox="1"/>
          <p:nvPr/>
        </p:nvSpPr>
        <p:spPr>
          <a:xfrm>
            <a:off x="2738846" y="1851768"/>
            <a:ext cx="54415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следит за тем, чтобы артисты </a:t>
            </a:r>
          </a:p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читали хорошую литературу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609500-F798-4D5D-B8DB-617D8FC66B0C}"/>
              </a:ext>
            </a:extLst>
          </p:cNvPr>
          <p:cNvSpPr txBox="1"/>
          <p:nvPr/>
        </p:nvSpPr>
        <p:spPr>
          <a:xfrm>
            <a:off x="1732686" y="3390308"/>
            <a:ext cx="49630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следит за репертуаром </a:t>
            </a:r>
          </a:p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 сайтом театра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7184498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23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7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0432699B-2043-4167-8EDF-819984C821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4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0432699B-2043-4167-8EDF-819984C82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6ED2EE6-5F4F-45E2-8CDA-C0E2EDFB7EF5}"/>
              </a:ext>
            </a:extLst>
          </p:cNvPr>
          <p:cNvSpPr txBox="1"/>
          <p:nvPr/>
        </p:nvSpPr>
        <p:spPr>
          <a:xfrm>
            <a:off x="4462219" y="783603"/>
            <a:ext cx="4309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Клакер в театре </a:t>
            </a: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B9C4CEEC-E81C-42D8-9E69-3F75F76065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408946"/>
              </p:ext>
            </p:extLst>
          </p:nvPr>
        </p:nvGraphicFramePr>
        <p:xfrm>
          <a:off x="1240910" y="1928817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5" name="CorelDRAW" r:id="rId8" imgW="2144450" imgH="2152936" progId="CorelDraw.Graphic.21">
                  <p:embed/>
                </p:oleObj>
              </mc:Choice>
              <mc:Fallback>
                <p:oleObj name="CorelDRAW" r:id="rId8" imgW="2144450" imgH="2152936" progId="CorelDraw.Graphic.21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9FCADC59-4833-4D43-961E-2E8AE72D9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0910" y="1928817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4F49D88-34C8-4009-BA1C-70D1AA6E474C}"/>
              </a:ext>
            </a:extLst>
          </p:cNvPr>
          <p:cNvSpPr txBox="1"/>
          <p:nvPr/>
        </p:nvSpPr>
        <p:spPr>
          <a:xfrm>
            <a:off x="1349304" y="4037974"/>
            <a:ext cx="2369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проверяет </a:t>
            </a:r>
          </a:p>
          <a:p>
            <a:pPr algn="ctr"/>
            <a:r>
              <a:rPr lang="en-US" sz="3200" dirty="0">
                <a:latin typeface="Muller Bold" pitchFamily="50" charset="-52"/>
              </a:rPr>
              <a:t>QR</a:t>
            </a:r>
            <a:r>
              <a:rPr lang="ru-RU" sz="3200" dirty="0">
                <a:latin typeface="Muller Bold" pitchFamily="50" charset="-52"/>
              </a:rPr>
              <a:t>-коды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у зрителя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7E296CA-030D-4679-96DE-C1BDA6636C90}"/>
              </a:ext>
            </a:extLst>
          </p:cNvPr>
          <p:cNvSpPr/>
          <p:nvPr/>
        </p:nvSpPr>
        <p:spPr>
          <a:xfrm>
            <a:off x="1047320" y="1813480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B3269F54-B41B-4991-BC2A-F6482089DC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341730"/>
              </p:ext>
            </p:extLst>
          </p:nvPr>
        </p:nvGraphicFramePr>
        <p:xfrm>
          <a:off x="4134155" y="2502182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6" name="CorelDRAW" r:id="rId10" imgW="2391447" imgH="2156504" progId="CorelDraw.Graphic.21">
                  <p:embed/>
                </p:oleObj>
              </mc:Choice>
              <mc:Fallback>
                <p:oleObj name="CorelDRAW" r:id="rId10" imgW="2391447" imgH="215650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C3B552D7-2CA3-4D86-9EC9-EE3BE9491A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34155" y="2502182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F8355965-4DD7-447A-B416-1BA2C5CB3487}"/>
              </a:ext>
            </a:extLst>
          </p:cNvPr>
          <p:cNvSpPr txBox="1"/>
          <p:nvPr/>
        </p:nvSpPr>
        <p:spPr>
          <a:xfrm>
            <a:off x="3783285" y="4633012"/>
            <a:ext cx="309251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первым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начинает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аплодировать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в зале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2FB95BD-AA39-43C1-90C1-7F82D2A4D42F}"/>
              </a:ext>
            </a:extLst>
          </p:cNvPr>
          <p:cNvSpPr/>
          <p:nvPr/>
        </p:nvSpPr>
        <p:spPr>
          <a:xfrm>
            <a:off x="5358565" y="2168200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DF865C7F-791D-4064-86C2-3BB8504586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476422"/>
              </p:ext>
            </p:extLst>
          </p:nvPr>
        </p:nvGraphicFramePr>
        <p:xfrm>
          <a:off x="7050115" y="1894979"/>
          <a:ext cx="2681287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7" name="CorelDRAW" r:id="rId12" imgW="2680662" imgH="2277411" progId="CorelDraw.Graphic.21">
                  <p:embed/>
                </p:oleObj>
              </mc:Choice>
              <mc:Fallback>
                <p:oleObj name="CorelDRAW" r:id="rId12" imgW="2680662" imgH="2277411" progId="CorelDraw.Graphic.21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A4439B85-9998-4834-86C6-7C3158219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50115" y="1894979"/>
                        <a:ext cx="2681287" cy="227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7526112-2853-4EC6-8A6D-9A68CED496BB}"/>
              </a:ext>
            </a:extLst>
          </p:cNvPr>
          <p:cNvSpPr txBox="1"/>
          <p:nvPr/>
        </p:nvSpPr>
        <p:spPr>
          <a:xfrm>
            <a:off x="6875799" y="4173042"/>
            <a:ext cx="26933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продает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программки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к спектаклю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E4F6A59-54CD-4075-B5DA-866ABDF774FC}"/>
              </a:ext>
            </a:extLst>
          </p:cNvPr>
          <p:cNvSpPr/>
          <p:nvPr/>
        </p:nvSpPr>
        <p:spPr>
          <a:xfrm>
            <a:off x="8265468" y="1491489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32868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523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8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0432699B-2043-4167-8EDF-819984C821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2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0432699B-2043-4167-8EDF-819984C82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6A52F2A2-6EE2-4049-A6BD-C1B55587C454}"/>
              </a:ext>
            </a:extLst>
          </p:cNvPr>
          <p:cNvSpPr txBox="1"/>
          <p:nvPr/>
        </p:nvSpPr>
        <p:spPr>
          <a:xfrm>
            <a:off x="4462219" y="783603"/>
            <a:ext cx="3624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Рампа – это …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12D768D-21FC-4B09-BDD1-BAA7832B44E5}"/>
              </a:ext>
            </a:extLst>
          </p:cNvPr>
          <p:cNvSpPr/>
          <p:nvPr/>
        </p:nvSpPr>
        <p:spPr>
          <a:xfrm>
            <a:off x="1597571" y="189455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5EC6CCE7-7748-4B52-907E-0F173B5F8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645946"/>
              </p:ext>
            </p:extLst>
          </p:nvPr>
        </p:nvGraphicFramePr>
        <p:xfrm>
          <a:off x="2508882" y="1729833"/>
          <a:ext cx="7116899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3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AF3D17EF-6FF4-4A2A-847A-DF8E2813B9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08882" y="1729833"/>
                        <a:ext cx="7116899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Овал 32">
            <a:extLst>
              <a:ext uri="{FF2B5EF4-FFF2-40B4-BE49-F238E27FC236}">
                <a16:creationId xmlns:a16="http://schemas.microsoft.com/office/drawing/2014/main" id="{4A170DCA-36A1-4A4A-A155-91066444B657}"/>
              </a:ext>
            </a:extLst>
          </p:cNvPr>
          <p:cNvSpPr/>
          <p:nvPr/>
        </p:nvSpPr>
        <p:spPr>
          <a:xfrm>
            <a:off x="381014" y="340793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835498E6-3120-448E-AF07-DAD4B9D16D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425" y="3229126"/>
          <a:ext cx="4724575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4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802BA188-ECF0-4D97-9136-729F7A9A1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71425" y="3229126"/>
                        <a:ext cx="4724575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Овал 34">
            <a:extLst>
              <a:ext uri="{FF2B5EF4-FFF2-40B4-BE49-F238E27FC236}">
                <a16:creationId xmlns:a16="http://schemas.microsoft.com/office/drawing/2014/main" id="{7DEB072E-93B9-4F9B-BE7D-B89C544E7444}"/>
              </a:ext>
            </a:extLst>
          </p:cNvPr>
          <p:cNvSpPr/>
          <p:nvPr/>
        </p:nvSpPr>
        <p:spPr>
          <a:xfrm>
            <a:off x="943721" y="484961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6" name="Объект 35">
            <a:extLst>
              <a:ext uri="{FF2B5EF4-FFF2-40B4-BE49-F238E27FC236}">
                <a16:creationId xmlns:a16="http://schemas.microsoft.com/office/drawing/2014/main" id="{4E26C921-8477-4D48-BEF9-1CEE925E1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778936"/>
              </p:ext>
            </p:extLst>
          </p:nvPr>
        </p:nvGraphicFramePr>
        <p:xfrm>
          <a:off x="1915587" y="4615258"/>
          <a:ext cx="7874949" cy="137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5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1EEEE7AD-39BF-4350-BBC1-35721CB05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15587" y="4615258"/>
                        <a:ext cx="7874949" cy="137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FB3F980E-1D5F-43D4-9147-0A751D177F77}"/>
              </a:ext>
            </a:extLst>
          </p:cNvPr>
          <p:cNvSpPr txBox="1"/>
          <p:nvPr/>
        </p:nvSpPr>
        <p:spPr>
          <a:xfrm>
            <a:off x="2025274" y="4842458"/>
            <a:ext cx="8044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устройство для замены ламп накаливания </a:t>
            </a:r>
          </a:p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осветительных приборах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8F0A0D-17A4-4E96-90D9-2ADE951806D3}"/>
              </a:ext>
            </a:extLst>
          </p:cNvPr>
          <p:cNvSpPr txBox="1"/>
          <p:nvPr/>
        </p:nvSpPr>
        <p:spPr>
          <a:xfrm>
            <a:off x="2964087" y="1840965"/>
            <a:ext cx="6583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невысокий барьер, прикрывающий приборы для освещения сцены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219636-A9AE-4222-901C-AEB412E0E717}"/>
              </a:ext>
            </a:extLst>
          </p:cNvPr>
          <p:cNvSpPr txBox="1"/>
          <p:nvPr/>
        </p:nvSpPr>
        <p:spPr>
          <a:xfrm>
            <a:off x="1732687" y="3390308"/>
            <a:ext cx="3970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набор осветительных</a:t>
            </a:r>
          </a:p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приборов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28110815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483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9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0432699B-2043-4167-8EDF-819984C821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0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0432699B-2043-4167-8EDF-819984C82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6BE1C0F1-3432-48B9-ABEB-085218965C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147656"/>
              </p:ext>
            </p:extLst>
          </p:nvPr>
        </p:nvGraphicFramePr>
        <p:xfrm>
          <a:off x="4040048" y="2906474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1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16DBF9C1-4167-4816-9587-C05428EAEC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40048" y="2906474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8C24B16-0EE1-4AAC-9666-2C35182F764A}"/>
              </a:ext>
            </a:extLst>
          </p:cNvPr>
          <p:cNvSpPr txBox="1"/>
          <p:nvPr/>
        </p:nvSpPr>
        <p:spPr>
          <a:xfrm>
            <a:off x="4462219" y="783603"/>
            <a:ext cx="51908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Что происходит </a:t>
            </a:r>
          </a:p>
          <a:p>
            <a:r>
              <a:rPr lang="ru-RU" sz="4000" dirty="0">
                <a:latin typeface="Muller ExtraBold" pitchFamily="50" charset="-52"/>
              </a:rPr>
              <a:t>с артистом во время</a:t>
            </a:r>
          </a:p>
          <a:p>
            <a:r>
              <a:rPr lang="ru-RU" sz="4000" dirty="0">
                <a:latin typeface="Muller ExtraBold" pitchFamily="50" charset="-52"/>
              </a:rPr>
              <a:t>спектакля?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786C3746-53F9-4507-8527-6FFC60B9B1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722562"/>
              </p:ext>
            </p:extLst>
          </p:nvPr>
        </p:nvGraphicFramePr>
        <p:xfrm>
          <a:off x="7001303" y="2859770"/>
          <a:ext cx="2285052" cy="19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2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68F21AE2-9177-457D-AC57-879F8D55FB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01303" y="2859770"/>
                        <a:ext cx="2285052" cy="19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C2AD4866-ED6B-415C-956B-72BAE388602B}"/>
              </a:ext>
            </a:extLst>
          </p:cNvPr>
          <p:cNvSpPr txBox="1"/>
          <p:nvPr/>
        </p:nvSpPr>
        <p:spPr>
          <a:xfrm>
            <a:off x="3844272" y="5103542"/>
            <a:ext cx="2536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ничего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не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происходит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295B12-ABC2-4737-BC3D-5975653F5508}"/>
              </a:ext>
            </a:extLst>
          </p:cNvPr>
          <p:cNvSpPr txBox="1"/>
          <p:nvPr/>
        </p:nvSpPr>
        <p:spPr>
          <a:xfrm>
            <a:off x="6711510" y="4779849"/>
            <a:ext cx="27494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повышается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температура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967F5E7-DF68-4666-ACC6-E61592C686E2}"/>
              </a:ext>
            </a:extLst>
          </p:cNvPr>
          <p:cNvSpPr/>
          <p:nvPr/>
        </p:nvSpPr>
        <p:spPr>
          <a:xfrm>
            <a:off x="3954969" y="312660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F1EF1893-F1F3-4E01-9A7B-6217BB2AD1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770479"/>
              </p:ext>
            </p:extLst>
          </p:nvPr>
        </p:nvGraphicFramePr>
        <p:xfrm>
          <a:off x="1084082" y="2073294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3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E1A6AAF7-3C2B-4067-8029-A81A8F9C9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84082" y="2073294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07905CFE-74AF-45A8-9D5B-9FF6CEC1F0C1}"/>
              </a:ext>
            </a:extLst>
          </p:cNvPr>
          <p:cNvSpPr txBox="1"/>
          <p:nvPr/>
        </p:nvSpPr>
        <p:spPr>
          <a:xfrm>
            <a:off x="395398" y="4232747"/>
            <a:ext cx="3613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перевоплощение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9966330-9577-46CC-9DD6-4764496BED13}"/>
              </a:ext>
            </a:extLst>
          </p:cNvPr>
          <p:cNvSpPr/>
          <p:nvPr/>
        </p:nvSpPr>
        <p:spPr>
          <a:xfrm>
            <a:off x="808718" y="197188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AF764A8-1A99-4D2C-A802-CBED29136E51}"/>
              </a:ext>
            </a:extLst>
          </p:cNvPr>
          <p:cNvSpPr/>
          <p:nvPr/>
        </p:nvSpPr>
        <p:spPr>
          <a:xfrm>
            <a:off x="6817611" y="283623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pic>
        <p:nvPicPr>
          <p:cNvPr id="40" name="Рисунок 39" descr="Термометр">
            <a:extLst>
              <a:ext uri="{FF2B5EF4-FFF2-40B4-BE49-F238E27FC236}">
                <a16:creationId xmlns:a16="http://schemas.microsoft.com/office/drawing/2014/main" id="{9CCE6F66-B748-40DD-B13D-C54AD68C4A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51642" y="3101156"/>
            <a:ext cx="1408236" cy="1408236"/>
          </a:xfrm>
          <a:prstGeom prst="rect">
            <a:avLst/>
          </a:prstGeom>
        </p:spPr>
      </p:pic>
      <p:pic>
        <p:nvPicPr>
          <p:cNvPr id="41" name="Рисунок 40" descr="Смущенное лицо (без заливки)">
            <a:extLst>
              <a:ext uri="{FF2B5EF4-FFF2-40B4-BE49-F238E27FC236}">
                <a16:creationId xmlns:a16="http://schemas.microsoft.com/office/drawing/2014/main" id="{8B751EFD-2221-4B83-BFA5-24AE50ED16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38079" y="3362663"/>
            <a:ext cx="1454860" cy="145486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8C1C80D-1B89-4149-AD2D-12BFA988F1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32" y="2512808"/>
            <a:ext cx="1270321" cy="12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12021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732419"/>
            <a:ext cx="2616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10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0432699B-2043-4167-8EDF-819984C821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4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0432699B-2043-4167-8EDF-819984C82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735E6334-F4AF-4D1E-A955-102BF5068741}"/>
              </a:ext>
            </a:extLst>
          </p:cNvPr>
          <p:cNvSpPr txBox="1"/>
          <p:nvPr/>
        </p:nvSpPr>
        <p:spPr>
          <a:xfrm>
            <a:off x="4462219" y="783603"/>
            <a:ext cx="5077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Арьерсцена – это …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7931537-E493-4230-8169-CAC3DB933F7F}"/>
              </a:ext>
            </a:extLst>
          </p:cNvPr>
          <p:cNvSpPr/>
          <p:nvPr/>
        </p:nvSpPr>
        <p:spPr>
          <a:xfrm>
            <a:off x="1597571" y="189455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229AA6D6-E9D7-4601-821E-C2C064E7F5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064192"/>
              </p:ext>
            </p:extLst>
          </p:nvPr>
        </p:nvGraphicFramePr>
        <p:xfrm>
          <a:off x="2508882" y="1540064"/>
          <a:ext cx="7116899" cy="148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5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AF3D17EF-6FF4-4A2A-847A-DF8E2813B9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08882" y="1540064"/>
                        <a:ext cx="7116899" cy="1484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Овал 32">
            <a:extLst>
              <a:ext uri="{FF2B5EF4-FFF2-40B4-BE49-F238E27FC236}">
                <a16:creationId xmlns:a16="http://schemas.microsoft.com/office/drawing/2014/main" id="{5B06E518-7534-4462-90AE-BD5A838CB98D}"/>
              </a:ext>
            </a:extLst>
          </p:cNvPr>
          <p:cNvSpPr/>
          <p:nvPr/>
        </p:nvSpPr>
        <p:spPr>
          <a:xfrm>
            <a:off x="381014" y="340793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7E0CF525-9524-461D-8909-8F22BF2C2D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425" y="3229126"/>
          <a:ext cx="4724575" cy="118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6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802BA188-ECF0-4D97-9136-729F7A9A1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71425" y="3229126"/>
                        <a:ext cx="4724575" cy="1181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Овал 34">
            <a:extLst>
              <a:ext uri="{FF2B5EF4-FFF2-40B4-BE49-F238E27FC236}">
                <a16:creationId xmlns:a16="http://schemas.microsoft.com/office/drawing/2014/main" id="{A64A3CE3-62A1-40A2-A32B-9823AF290BD2}"/>
              </a:ext>
            </a:extLst>
          </p:cNvPr>
          <p:cNvSpPr/>
          <p:nvPr/>
        </p:nvSpPr>
        <p:spPr>
          <a:xfrm>
            <a:off x="943721" y="484961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6" name="Объект 35">
            <a:extLst>
              <a:ext uri="{FF2B5EF4-FFF2-40B4-BE49-F238E27FC236}">
                <a16:creationId xmlns:a16="http://schemas.microsoft.com/office/drawing/2014/main" id="{CD12CCE6-C563-4413-9ED8-4DE1BF1952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09400"/>
              </p:ext>
            </p:extLst>
          </p:nvPr>
        </p:nvGraphicFramePr>
        <p:xfrm>
          <a:off x="1915587" y="4615258"/>
          <a:ext cx="6255019" cy="137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7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1EEEE7AD-39BF-4350-BBC1-35721CB05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15587" y="4615258"/>
                        <a:ext cx="6255019" cy="137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597954CA-F2AB-48E5-8492-7C2D8FAE4A9F}"/>
              </a:ext>
            </a:extLst>
          </p:cNvPr>
          <p:cNvSpPr txBox="1"/>
          <p:nvPr/>
        </p:nvSpPr>
        <p:spPr>
          <a:xfrm>
            <a:off x="2186108" y="4902437"/>
            <a:ext cx="58665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площадка, на которой представляют</a:t>
            </a:r>
          </a:p>
          <a:p>
            <a:r>
              <a:rPr lang="ru-RU" sz="2400" dirty="0">
                <a:latin typeface="Muller Bold" pitchFamily="50" charset="-52"/>
                <a:cs typeface="Times New Roman" panose="02020603050405020304" pitchFamily="18" charset="0"/>
              </a:rPr>
              <a:t>макет будущих декораций</a:t>
            </a:r>
            <a:endParaRPr lang="ru-RU" sz="24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39EC48-16B4-4042-9AF3-CD38358530F5}"/>
              </a:ext>
            </a:extLst>
          </p:cNvPr>
          <p:cNvSpPr txBox="1"/>
          <p:nvPr/>
        </p:nvSpPr>
        <p:spPr>
          <a:xfrm>
            <a:off x="3042745" y="1710810"/>
            <a:ext cx="65830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Muller Bold" pitchFamily="50" charset="-52"/>
                <a:cs typeface="Times New Roman" panose="02020603050405020304" pitchFamily="18" charset="0"/>
              </a:rPr>
              <a:t>специальное пространство позади сцены,</a:t>
            </a:r>
          </a:p>
          <a:p>
            <a:r>
              <a:rPr lang="ru-RU" sz="2400" dirty="0">
                <a:latin typeface="Muller Bold" pitchFamily="50" charset="-52"/>
                <a:cs typeface="Times New Roman" panose="02020603050405020304" pitchFamily="18" charset="0"/>
              </a:rPr>
              <a:t>которое является ее продолжение и</a:t>
            </a:r>
          </a:p>
          <a:p>
            <a:r>
              <a:rPr lang="ru-RU" sz="2400" dirty="0">
                <a:latin typeface="Muller Bold" pitchFamily="50" charset="-52"/>
                <a:cs typeface="Times New Roman" panose="02020603050405020304" pitchFamily="18" charset="0"/>
              </a:rPr>
              <a:t>создает иллюзию большой глубины</a:t>
            </a:r>
            <a:endParaRPr lang="ru-RU" sz="2400" dirty="0">
              <a:latin typeface="Muller Bold" pitchFamily="50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FC473A-F49F-4BB3-A92A-12F5BEDD291B}"/>
              </a:ext>
            </a:extLst>
          </p:cNvPr>
          <p:cNvSpPr txBox="1"/>
          <p:nvPr/>
        </p:nvSpPr>
        <p:spPr>
          <a:xfrm>
            <a:off x="1732687" y="3390308"/>
            <a:ext cx="39700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репетиционная сцена</a:t>
            </a:r>
          </a:p>
          <a:p>
            <a:r>
              <a:rPr lang="ru-RU" sz="2400" dirty="0"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(репетиционный зал)</a:t>
            </a:r>
            <a:endParaRPr lang="ru-RU" sz="24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16431632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DE7642-C792-4902-A62E-A31DE48ED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708" y="635537"/>
            <a:ext cx="4678583" cy="5586925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26EAD4F-4026-4C7C-9395-A970CF913B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766" y="295790"/>
          <a:ext cx="1572961" cy="1580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2" name="CorelDRAW" r:id="rId5" imgW="5166409" imgH="5190674" progId="CorelDraw.Graphic.21">
                  <p:embed/>
                </p:oleObj>
              </mc:Choice>
              <mc:Fallback>
                <p:oleObj name="CorelDRAW" r:id="rId5" imgW="5166409" imgH="519067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026EAD4F-4026-4C7C-9395-A970CF913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7766" y="295790"/>
                        <a:ext cx="1572961" cy="1580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549C7-4F00-4FC4-96DE-3CC1B6D2A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123" y="4835809"/>
            <a:ext cx="1136268" cy="1136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DB546-1E7D-42DF-88C8-A9F7397820A1}"/>
              </a:ext>
            </a:extLst>
          </p:cNvPr>
          <p:cNvSpPr txBox="1"/>
          <p:nvPr/>
        </p:nvSpPr>
        <p:spPr>
          <a:xfrm>
            <a:off x="312539" y="1766852"/>
            <a:ext cx="2558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Penguin Attack Cyrillic" panose="02000500000000020004" pitchFamily="50" charset="0"/>
              </a:rPr>
              <a:t>30 сек.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6486F-B400-4B99-A97A-F98E9B6EE494}"/>
              </a:ext>
            </a:extLst>
          </p:cNvPr>
          <p:cNvSpPr txBox="1"/>
          <p:nvPr/>
        </p:nvSpPr>
        <p:spPr>
          <a:xfrm>
            <a:off x="9921273" y="5845224"/>
            <a:ext cx="1925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бланки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EED0F29-09A8-47DD-B52D-2F7812D11844}"/>
              </a:ext>
            </a:extLst>
          </p:cNvPr>
          <p:cNvGrpSpPr/>
          <p:nvPr/>
        </p:nvGrpSpPr>
        <p:grpSpPr>
          <a:xfrm>
            <a:off x="10562690" y="176399"/>
            <a:ext cx="1303450" cy="709524"/>
            <a:chOff x="10406280" y="151511"/>
            <a:chExt cx="1303450" cy="7095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FE0111B-2623-43A1-98C1-F190AE975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9C07D02-57ED-49C8-AB21-6A6B8C4C8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8044785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6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367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7" name="Овал 26">
            <a:extLst>
              <a:ext uri="{FF2B5EF4-FFF2-40B4-BE49-F238E27FC236}">
                <a16:creationId xmlns:a16="http://schemas.microsoft.com/office/drawing/2014/main" id="{6970474A-B863-4F57-9059-3269EA161BEB}"/>
              </a:ext>
            </a:extLst>
          </p:cNvPr>
          <p:cNvSpPr/>
          <p:nvPr/>
        </p:nvSpPr>
        <p:spPr>
          <a:xfrm>
            <a:off x="1169078" y="2662956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22ABC0F6-46D1-41E1-8916-8FFE43BF5C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754722"/>
              </p:ext>
            </p:extLst>
          </p:nvPr>
        </p:nvGraphicFramePr>
        <p:xfrm>
          <a:off x="2112168" y="2562290"/>
          <a:ext cx="3252830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7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22ABC0F6-46D1-41E1-8916-8FFE43BF5C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2168" y="2562290"/>
                        <a:ext cx="3252830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5AB52F42-9812-425D-8A02-505FD4BEAA4D}"/>
              </a:ext>
            </a:extLst>
          </p:cNvPr>
          <p:cNvSpPr/>
          <p:nvPr/>
        </p:nvSpPr>
        <p:spPr>
          <a:xfrm>
            <a:off x="4434774" y="388743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8685DFE8-69DC-4107-9352-E68BB3A907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362240"/>
              </p:ext>
            </p:extLst>
          </p:nvPr>
        </p:nvGraphicFramePr>
        <p:xfrm>
          <a:off x="5445626" y="3796753"/>
          <a:ext cx="3252831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8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8685DFE8-69DC-4107-9352-E68BB3A907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45626" y="3796753"/>
                        <a:ext cx="3252831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Овал 30">
            <a:extLst>
              <a:ext uri="{FF2B5EF4-FFF2-40B4-BE49-F238E27FC236}">
                <a16:creationId xmlns:a16="http://schemas.microsoft.com/office/drawing/2014/main" id="{53BADB8E-B3BB-4820-8C0A-95E35A398117}"/>
              </a:ext>
            </a:extLst>
          </p:cNvPr>
          <p:cNvSpPr/>
          <p:nvPr/>
        </p:nvSpPr>
        <p:spPr>
          <a:xfrm>
            <a:off x="2393976" y="523954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FC20AB89-2966-4C2E-93F7-9185BEC009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191792"/>
              </p:ext>
            </p:extLst>
          </p:nvPr>
        </p:nvGraphicFramePr>
        <p:xfrm>
          <a:off x="3320828" y="5191516"/>
          <a:ext cx="429772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49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FC20AB89-2966-4C2E-93F7-9185BEC00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20828" y="5191516"/>
                        <a:ext cx="429772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C3E4F86-B39A-4FC6-B1C7-AD5612353A97}"/>
              </a:ext>
            </a:extLst>
          </p:cNvPr>
          <p:cNvSpPr txBox="1"/>
          <p:nvPr/>
        </p:nvSpPr>
        <p:spPr>
          <a:xfrm>
            <a:off x="3738583" y="5351254"/>
            <a:ext cx="46376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поэт-песенник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688CF4-EA46-49C5-A80A-DE0C3899786A}"/>
              </a:ext>
            </a:extLst>
          </p:cNvPr>
          <p:cNvSpPr txBox="1"/>
          <p:nvPr/>
        </p:nvSpPr>
        <p:spPr>
          <a:xfrm>
            <a:off x="2316873" y="2773494"/>
            <a:ext cx="3440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писатель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886906-B278-4BBC-B42B-1FD2014A9C5F}"/>
              </a:ext>
            </a:extLst>
          </p:cNvPr>
          <p:cNvSpPr txBox="1"/>
          <p:nvPr/>
        </p:nvSpPr>
        <p:spPr>
          <a:xfrm>
            <a:off x="4467990" y="648763"/>
            <a:ext cx="59795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Профессия человека,</a:t>
            </a:r>
          </a:p>
          <a:p>
            <a:r>
              <a:rPr lang="ru-RU" sz="4000" dirty="0">
                <a:latin typeface="Muller ExtraBold" pitchFamily="50" charset="-52"/>
              </a:rPr>
              <a:t>который пишет пьесы?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DD36CA-AB04-4C9C-88B0-E1F49C527F4B}"/>
              </a:ext>
            </a:extLst>
          </p:cNvPr>
          <p:cNvSpPr txBox="1"/>
          <p:nvPr/>
        </p:nvSpPr>
        <p:spPr>
          <a:xfrm>
            <a:off x="5757120" y="3981928"/>
            <a:ext cx="4769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драматург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3969918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5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2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03C9BFE-5898-47AB-A5DD-2FD93299A1FC}"/>
              </a:ext>
            </a:extLst>
          </p:cNvPr>
          <p:cNvSpPr txBox="1"/>
          <p:nvPr/>
        </p:nvSpPr>
        <p:spPr>
          <a:xfrm>
            <a:off x="4467989" y="648763"/>
            <a:ext cx="7232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Комплимент для артиста </a:t>
            </a:r>
          </a:p>
          <a:p>
            <a:r>
              <a:rPr lang="ru-RU" sz="4000" dirty="0">
                <a:latin typeface="Muller ExtraBold" pitchFamily="50" charset="-52"/>
              </a:rPr>
              <a:t>после спектакля?</a:t>
            </a: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363A1494-3BA4-4D4E-B1F2-C42B61BE8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956032"/>
              </p:ext>
            </p:extLst>
          </p:nvPr>
        </p:nvGraphicFramePr>
        <p:xfrm>
          <a:off x="4318594" y="2744952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6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54C436FF-F367-49A6-B7FC-A80CA98C9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18594" y="2744952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F76C6921-C301-4297-BA57-EF2FE32F91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886158"/>
              </p:ext>
            </p:extLst>
          </p:nvPr>
        </p:nvGraphicFramePr>
        <p:xfrm>
          <a:off x="7590470" y="2325528"/>
          <a:ext cx="2285052" cy="19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7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8B07B967-5EC5-43D5-ACAC-489DC55481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90470" y="2325528"/>
                        <a:ext cx="2285052" cy="19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44888E78-F24E-4827-9D12-8DE60A821F9C}"/>
              </a:ext>
            </a:extLst>
          </p:cNvPr>
          <p:cNvSpPr txBox="1"/>
          <p:nvPr/>
        </p:nvSpPr>
        <p:spPr>
          <a:xfrm>
            <a:off x="7670932" y="4224173"/>
            <a:ext cx="19864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крики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«Браво!»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и цветы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21CE89BB-BB6F-458C-9BEC-D2A37EE6DBFC}"/>
              </a:ext>
            </a:extLst>
          </p:cNvPr>
          <p:cNvSpPr/>
          <p:nvPr/>
        </p:nvSpPr>
        <p:spPr>
          <a:xfrm>
            <a:off x="4694857" y="2522325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3EA996D0-0F24-4193-AD4B-6BD8AFA0DB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703" y="204439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8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92AA1B6A-15CA-451F-86CB-6493FD88FA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9703" y="204439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BCC7EF66-5E35-4FFA-957B-C5CC4893B608}"/>
              </a:ext>
            </a:extLst>
          </p:cNvPr>
          <p:cNvSpPr txBox="1"/>
          <p:nvPr/>
        </p:nvSpPr>
        <p:spPr>
          <a:xfrm>
            <a:off x="563022" y="4245607"/>
            <a:ext cx="27302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похвала от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руководства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8D6A3681-6025-4778-89C6-5D86766A1794}"/>
              </a:ext>
            </a:extLst>
          </p:cNvPr>
          <p:cNvSpPr/>
          <p:nvPr/>
        </p:nvSpPr>
        <p:spPr>
          <a:xfrm>
            <a:off x="637993" y="190398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DF4E9CE-F3B7-4F1E-8C3F-A39C0C3F1A8C}"/>
              </a:ext>
            </a:extLst>
          </p:cNvPr>
          <p:cNvSpPr/>
          <p:nvPr/>
        </p:nvSpPr>
        <p:spPr>
          <a:xfrm>
            <a:off x="7480856" y="2055947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8EF380-1F67-4F03-ADBC-C0FF4D155EF0}"/>
              </a:ext>
            </a:extLst>
          </p:cNvPr>
          <p:cNvSpPr txBox="1"/>
          <p:nvPr/>
        </p:nvSpPr>
        <p:spPr>
          <a:xfrm>
            <a:off x="3908126" y="5009003"/>
            <a:ext cx="3403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положительный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отзыв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зрителя</a:t>
            </a:r>
          </a:p>
        </p:txBody>
      </p:sp>
      <p:pic>
        <p:nvPicPr>
          <p:cNvPr id="6" name="Рисунок 5" descr="Рукопожатие">
            <a:extLst>
              <a:ext uri="{FF2B5EF4-FFF2-40B4-BE49-F238E27FC236}">
                <a16:creationId xmlns:a16="http://schemas.microsoft.com/office/drawing/2014/main" id="{813475CB-6EDC-4290-B07B-A21B61C73E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6655" y="2522325"/>
            <a:ext cx="1551659" cy="1551659"/>
          </a:xfrm>
          <a:prstGeom prst="rect">
            <a:avLst/>
          </a:prstGeom>
        </p:spPr>
      </p:pic>
      <p:pic>
        <p:nvPicPr>
          <p:cNvPr id="8" name="Рисунок 7" descr="Цветок">
            <a:extLst>
              <a:ext uri="{FF2B5EF4-FFF2-40B4-BE49-F238E27FC236}">
                <a16:creationId xmlns:a16="http://schemas.microsoft.com/office/drawing/2014/main" id="{ECBF2985-3BF5-474A-B5F3-799EA4FE8F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37686" y="2675947"/>
            <a:ext cx="1224344" cy="1224344"/>
          </a:xfrm>
          <a:prstGeom prst="rect">
            <a:avLst/>
          </a:prstGeom>
        </p:spPr>
      </p:pic>
      <p:pic>
        <p:nvPicPr>
          <p:cNvPr id="13" name="Рисунок 12" descr="Знак одобрения">
            <a:extLst>
              <a:ext uri="{FF2B5EF4-FFF2-40B4-BE49-F238E27FC236}">
                <a16:creationId xmlns:a16="http://schemas.microsoft.com/office/drawing/2014/main" id="{B18FBFC7-80FD-4CF4-8CEC-73FE32408A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67205" y="3265903"/>
            <a:ext cx="1191833" cy="11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05400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5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2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3C391AB-BCBE-4265-8E14-997C343550D8}"/>
              </a:ext>
            </a:extLst>
          </p:cNvPr>
          <p:cNvSpPr txBox="1"/>
          <p:nvPr/>
        </p:nvSpPr>
        <p:spPr>
          <a:xfrm>
            <a:off x="4467990" y="648763"/>
            <a:ext cx="6920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Продолжите фразу:</a:t>
            </a:r>
          </a:p>
          <a:p>
            <a:r>
              <a:rPr lang="ru-RU" sz="4000" dirty="0">
                <a:latin typeface="Muller ExtraBold" pitchFamily="50" charset="-52"/>
              </a:rPr>
              <a:t>«… но повесть о Ромео </a:t>
            </a:r>
          </a:p>
          <a:p>
            <a:r>
              <a:rPr lang="ru-RU" sz="4000" dirty="0">
                <a:latin typeface="Muller ExtraBold" pitchFamily="50" charset="-52"/>
              </a:rPr>
              <a:t>и Джульетте, останется …»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94C8640-3003-4A8E-BDDC-FFED0CF9872C}"/>
              </a:ext>
            </a:extLst>
          </p:cNvPr>
          <p:cNvSpPr/>
          <p:nvPr/>
        </p:nvSpPr>
        <p:spPr>
          <a:xfrm>
            <a:off x="490146" y="289198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F999B88B-80B0-4F2D-B218-96C7ADA268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443802"/>
              </p:ext>
            </p:extLst>
          </p:nvPr>
        </p:nvGraphicFramePr>
        <p:xfrm>
          <a:off x="1445862" y="2818219"/>
          <a:ext cx="49250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6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13AC404F-B08D-4BF6-B2E7-3492B81CB9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45862" y="2818219"/>
                        <a:ext cx="49250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id="{712FD74A-42B7-4238-9BBF-49E29AFB3AB0}"/>
              </a:ext>
            </a:extLst>
          </p:cNvPr>
          <p:cNvSpPr/>
          <p:nvPr/>
        </p:nvSpPr>
        <p:spPr>
          <a:xfrm>
            <a:off x="4380035" y="3988660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2F1E73F0-B4B6-4777-9DF8-79D3FB2CB9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882299"/>
              </p:ext>
            </p:extLst>
          </p:nvPr>
        </p:nvGraphicFramePr>
        <p:xfrm>
          <a:off x="5390887" y="3897981"/>
          <a:ext cx="49250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7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75691F3C-B795-415B-AF32-197C40D556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90887" y="3897981"/>
                        <a:ext cx="49250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id="{9BFE9245-FD89-43DA-A1DC-FDE3630D1FB2}"/>
              </a:ext>
            </a:extLst>
          </p:cNvPr>
          <p:cNvSpPr/>
          <p:nvPr/>
        </p:nvSpPr>
        <p:spPr>
          <a:xfrm>
            <a:off x="2586535" y="5179185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26C3A701-53F8-47D7-AC4F-565BBB9F94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451816"/>
              </p:ext>
            </p:extLst>
          </p:nvPr>
        </p:nvGraphicFramePr>
        <p:xfrm>
          <a:off x="3569020" y="5156028"/>
          <a:ext cx="577957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8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D52C6513-463D-4C82-8181-B6384087F1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69020" y="5156028"/>
                        <a:ext cx="577957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5A332849-03DA-4AA4-A52C-5F611D00B325}"/>
              </a:ext>
            </a:extLst>
          </p:cNvPr>
          <p:cNvSpPr txBox="1"/>
          <p:nvPr/>
        </p:nvSpPr>
        <p:spPr>
          <a:xfrm>
            <a:off x="1638943" y="3049599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приятней всех на свете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C53C32-4577-47A1-B835-A7AD3381524B}"/>
              </a:ext>
            </a:extLst>
          </p:cNvPr>
          <p:cNvSpPr txBox="1"/>
          <p:nvPr/>
        </p:nvSpPr>
        <p:spPr>
          <a:xfrm>
            <a:off x="5570863" y="4146316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скучнее всех на свете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2E3E7D-7175-481C-B9FE-4B9329759EE3}"/>
              </a:ext>
            </a:extLst>
          </p:cNvPr>
          <p:cNvSpPr txBox="1"/>
          <p:nvPr/>
        </p:nvSpPr>
        <p:spPr>
          <a:xfrm>
            <a:off x="3849188" y="5367095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печальней всех на свете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75042161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0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3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7" name="Овал 16">
            <a:extLst>
              <a:ext uri="{FF2B5EF4-FFF2-40B4-BE49-F238E27FC236}">
                <a16:creationId xmlns:a16="http://schemas.microsoft.com/office/drawing/2014/main" id="{6E29F70E-7ECD-41BE-AE75-C42FE65F1342}"/>
              </a:ext>
            </a:extLst>
          </p:cNvPr>
          <p:cNvSpPr/>
          <p:nvPr/>
        </p:nvSpPr>
        <p:spPr>
          <a:xfrm>
            <a:off x="531934" y="2779383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92A4FBBB-7EB7-40C8-A673-411501C6B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594320"/>
              </p:ext>
            </p:extLst>
          </p:nvPr>
        </p:nvGraphicFramePr>
        <p:xfrm>
          <a:off x="1475024" y="2678717"/>
          <a:ext cx="3252830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1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22ABC0F6-46D1-41E1-8916-8FFE43BF5C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024" y="2678717"/>
                        <a:ext cx="3252830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Овал 18">
            <a:extLst>
              <a:ext uri="{FF2B5EF4-FFF2-40B4-BE49-F238E27FC236}">
                <a16:creationId xmlns:a16="http://schemas.microsoft.com/office/drawing/2014/main" id="{239C98CB-7C49-4616-931D-F9D2A7DF775A}"/>
              </a:ext>
            </a:extLst>
          </p:cNvPr>
          <p:cNvSpPr/>
          <p:nvPr/>
        </p:nvSpPr>
        <p:spPr>
          <a:xfrm>
            <a:off x="4434774" y="388743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31F93A35-7AD3-48D4-9E61-232780BB59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89759"/>
              </p:ext>
            </p:extLst>
          </p:nvPr>
        </p:nvGraphicFramePr>
        <p:xfrm>
          <a:off x="5445626" y="3796753"/>
          <a:ext cx="4637669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2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8685DFE8-69DC-4107-9352-E68BB3A907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45626" y="3796753"/>
                        <a:ext cx="4637669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Овал 20">
            <a:extLst>
              <a:ext uri="{FF2B5EF4-FFF2-40B4-BE49-F238E27FC236}">
                <a16:creationId xmlns:a16="http://schemas.microsoft.com/office/drawing/2014/main" id="{195FA0A6-E8D3-4464-815A-85FF3DFDF8E0}"/>
              </a:ext>
            </a:extLst>
          </p:cNvPr>
          <p:cNvSpPr/>
          <p:nvPr/>
        </p:nvSpPr>
        <p:spPr>
          <a:xfrm>
            <a:off x="2393976" y="523954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9FCD341D-855C-4290-978F-2179542F09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987014"/>
              </p:ext>
            </p:extLst>
          </p:nvPr>
        </p:nvGraphicFramePr>
        <p:xfrm>
          <a:off x="3320828" y="5191516"/>
          <a:ext cx="429772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3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FC20AB89-2966-4C2E-93F7-9185BEC00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20828" y="5191516"/>
                        <a:ext cx="429772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795F8A8E-165D-411F-BE17-B52ECD9743D7}"/>
              </a:ext>
            </a:extLst>
          </p:cNvPr>
          <p:cNvSpPr txBox="1"/>
          <p:nvPr/>
        </p:nvSpPr>
        <p:spPr>
          <a:xfrm>
            <a:off x="3738583" y="5351254"/>
            <a:ext cx="46376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сдача спектакля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6DB351-C3DB-4711-AB5A-6C0271A946A7}"/>
              </a:ext>
            </a:extLst>
          </p:cNvPr>
          <p:cNvSpPr txBox="1"/>
          <p:nvPr/>
        </p:nvSpPr>
        <p:spPr>
          <a:xfrm>
            <a:off x="1679729" y="2889921"/>
            <a:ext cx="3440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премьера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468DAC-8BBA-4A4C-91BE-45BB5C200E28}"/>
              </a:ext>
            </a:extLst>
          </p:cNvPr>
          <p:cNvSpPr txBox="1"/>
          <p:nvPr/>
        </p:nvSpPr>
        <p:spPr>
          <a:xfrm>
            <a:off x="4467990" y="648763"/>
            <a:ext cx="52405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Как называется</a:t>
            </a:r>
          </a:p>
          <a:p>
            <a:r>
              <a:rPr lang="ru-RU" sz="4000" dirty="0">
                <a:latin typeface="Muller ExtraBold" pitchFamily="50" charset="-52"/>
              </a:rPr>
              <a:t>первый показ</a:t>
            </a:r>
          </a:p>
          <a:p>
            <a:r>
              <a:rPr lang="ru-RU" sz="4000" dirty="0">
                <a:latin typeface="Muller ExtraBold" pitchFamily="50" charset="-52"/>
              </a:rPr>
              <a:t>спектакля в театре?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CCFEAA-E967-4DCC-A061-67EC6DC92A96}"/>
              </a:ext>
            </a:extLst>
          </p:cNvPr>
          <p:cNvSpPr txBox="1"/>
          <p:nvPr/>
        </p:nvSpPr>
        <p:spPr>
          <a:xfrm>
            <a:off x="5757120" y="3981928"/>
            <a:ext cx="4769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прогон на зрителя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8303895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0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4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A28226D-1501-47F6-ACFE-DF9CA467B9C6}"/>
              </a:ext>
            </a:extLst>
          </p:cNvPr>
          <p:cNvSpPr txBox="1"/>
          <p:nvPr/>
        </p:nvSpPr>
        <p:spPr>
          <a:xfrm>
            <a:off x="4467989" y="648763"/>
            <a:ext cx="7232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Какой спектакль является знаковым для театра </a:t>
            </a:r>
          </a:p>
          <a:p>
            <a:r>
              <a:rPr lang="ru-RU" sz="4000" dirty="0">
                <a:latin typeface="Muller ExtraBold" pitchFamily="50" charset="-52"/>
              </a:rPr>
              <a:t>имени Евгения Вахтангова ?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8F1C6F8-98DA-4C83-8C77-276997A69A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868885"/>
              </p:ext>
            </p:extLst>
          </p:nvPr>
        </p:nvGraphicFramePr>
        <p:xfrm>
          <a:off x="1011521" y="2366579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1" name="CorelDRAW" r:id="rId8" imgW="2391447" imgH="2156504" progId="CorelDraw.Graphic.21">
                  <p:embed/>
                </p:oleObj>
              </mc:Choice>
              <mc:Fallback>
                <p:oleObj name="CorelDRAW" r:id="rId8" imgW="2391447" imgH="215650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1521" y="2366579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Овал 18">
            <a:extLst>
              <a:ext uri="{FF2B5EF4-FFF2-40B4-BE49-F238E27FC236}">
                <a16:creationId xmlns:a16="http://schemas.microsoft.com/office/drawing/2014/main" id="{18248E2E-DD07-4521-A87A-0961FC8403FA}"/>
              </a:ext>
            </a:extLst>
          </p:cNvPr>
          <p:cNvSpPr/>
          <p:nvPr/>
        </p:nvSpPr>
        <p:spPr>
          <a:xfrm>
            <a:off x="667490" y="2275807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D5C3B0-48E5-4C8E-98C9-77C5BF779927}"/>
              </a:ext>
            </a:extLst>
          </p:cNvPr>
          <p:cNvSpPr txBox="1"/>
          <p:nvPr/>
        </p:nvSpPr>
        <p:spPr>
          <a:xfrm>
            <a:off x="1448341" y="4591547"/>
            <a:ext cx="185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«Чайка»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F5B5FD4-8845-4EF0-873D-DF2BBDA6DF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513710"/>
              </p:ext>
            </p:extLst>
          </p:nvPr>
        </p:nvGraphicFramePr>
        <p:xfrm>
          <a:off x="4091629" y="3131214"/>
          <a:ext cx="2681287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2" name="CorelDRAW" r:id="rId10" imgW="2680662" imgH="2277411" progId="CorelDraw.Graphic.21">
                  <p:embed/>
                </p:oleObj>
              </mc:Choice>
              <mc:Fallback>
                <p:oleObj name="CorelDRAW" r:id="rId10" imgW="2680662" imgH="227741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91629" y="3131214"/>
                        <a:ext cx="2681287" cy="227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id="{26DCF1C4-722C-4630-BD4F-D238E228F7CD}"/>
              </a:ext>
            </a:extLst>
          </p:cNvPr>
          <p:cNvSpPr/>
          <p:nvPr/>
        </p:nvSpPr>
        <p:spPr>
          <a:xfrm>
            <a:off x="3642079" y="3414838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C5CAA0-C011-45F6-BB3B-E5F4A90EA275}"/>
              </a:ext>
            </a:extLst>
          </p:cNvPr>
          <p:cNvSpPr txBox="1"/>
          <p:nvPr/>
        </p:nvSpPr>
        <p:spPr>
          <a:xfrm>
            <a:off x="3730153" y="5409277"/>
            <a:ext cx="25795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«Принцесса</a:t>
            </a:r>
          </a:p>
          <a:p>
            <a:pPr algn="ctr"/>
            <a:r>
              <a:rPr lang="ru-RU" sz="3200" dirty="0" err="1">
                <a:latin typeface="Muller Bold" pitchFamily="50" charset="-52"/>
              </a:rPr>
              <a:t>Турандот</a:t>
            </a:r>
            <a:r>
              <a:rPr lang="ru-RU" sz="3200" dirty="0">
                <a:latin typeface="Muller Bold" pitchFamily="50" charset="-52"/>
              </a:rPr>
              <a:t>»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4CF91388-F1C1-4672-99C6-6CE72631D4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121013"/>
              </p:ext>
            </p:extLst>
          </p:nvPr>
        </p:nvGraphicFramePr>
        <p:xfrm>
          <a:off x="7462249" y="3131214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3" name="CorelDRAW" r:id="rId12" imgW="2144450" imgH="2152936" progId="CorelDraw.Graphic.21">
                  <p:embed/>
                </p:oleObj>
              </mc:Choice>
              <mc:Fallback>
                <p:oleObj name="CorelDRAW" r:id="rId12" imgW="2144450" imgH="2152936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62249" y="3131214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B3DCB7A1-72C0-422C-AF10-25FC22353163}"/>
              </a:ext>
            </a:extLst>
          </p:cNvPr>
          <p:cNvSpPr/>
          <p:nvPr/>
        </p:nvSpPr>
        <p:spPr>
          <a:xfrm>
            <a:off x="7393086" y="3024005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9EF359-7409-40FF-B5FA-B4FC02485D2B}"/>
              </a:ext>
            </a:extLst>
          </p:cNvPr>
          <p:cNvSpPr txBox="1"/>
          <p:nvPr/>
        </p:nvSpPr>
        <p:spPr>
          <a:xfrm>
            <a:off x="7627787" y="5391073"/>
            <a:ext cx="2053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«Гамлет»</a:t>
            </a:r>
          </a:p>
        </p:txBody>
      </p:sp>
    </p:spTree>
    <p:extLst>
      <p:ext uri="{BB962C8B-B14F-4D97-AF65-F5344CB8AC3E}">
        <p14:creationId xmlns:p14="http://schemas.microsoft.com/office/powerpoint/2010/main" val="3299321594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7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23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5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7" name="Овал 16">
            <a:extLst>
              <a:ext uri="{FF2B5EF4-FFF2-40B4-BE49-F238E27FC236}">
                <a16:creationId xmlns:a16="http://schemas.microsoft.com/office/drawing/2014/main" id="{F0D0DCD0-BEDD-4B4B-8D66-1AAD8479C88B}"/>
              </a:ext>
            </a:extLst>
          </p:cNvPr>
          <p:cNvSpPr/>
          <p:nvPr/>
        </p:nvSpPr>
        <p:spPr>
          <a:xfrm>
            <a:off x="531934" y="2779383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D9BEEAB6-7016-4D39-969D-B72AFAD24D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114858"/>
              </p:ext>
            </p:extLst>
          </p:nvPr>
        </p:nvGraphicFramePr>
        <p:xfrm>
          <a:off x="1475024" y="2678717"/>
          <a:ext cx="5083092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8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92A4FBBB-7EB7-40C8-A673-411501C6B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024" y="2678717"/>
                        <a:ext cx="5083092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Овал 18">
            <a:extLst>
              <a:ext uri="{FF2B5EF4-FFF2-40B4-BE49-F238E27FC236}">
                <a16:creationId xmlns:a16="http://schemas.microsoft.com/office/drawing/2014/main" id="{EAB40ACE-B8F3-4A5A-971A-00AC6B75F484}"/>
              </a:ext>
            </a:extLst>
          </p:cNvPr>
          <p:cNvSpPr/>
          <p:nvPr/>
        </p:nvSpPr>
        <p:spPr>
          <a:xfrm>
            <a:off x="4434774" y="388743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C9154651-C634-4496-A54A-DABAC8EAF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370093"/>
              </p:ext>
            </p:extLst>
          </p:nvPr>
        </p:nvGraphicFramePr>
        <p:xfrm>
          <a:off x="5445626" y="3796753"/>
          <a:ext cx="495704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9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31F93A35-7AD3-48D4-9E61-232780BB59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45626" y="3796753"/>
                        <a:ext cx="495704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Овал 20">
            <a:extLst>
              <a:ext uri="{FF2B5EF4-FFF2-40B4-BE49-F238E27FC236}">
                <a16:creationId xmlns:a16="http://schemas.microsoft.com/office/drawing/2014/main" id="{59614785-B052-4DE2-8D66-09C2FDB97E45}"/>
              </a:ext>
            </a:extLst>
          </p:cNvPr>
          <p:cNvSpPr/>
          <p:nvPr/>
        </p:nvSpPr>
        <p:spPr>
          <a:xfrm>
            <a:off x="2393976" y="523954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59DF2138-DBB1-46E7-8C1C-5C05BDD7EB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313270"/>
              </p:ext>
            </p:extLst>
          </p:nvPr>
        </p:nvGraphicFramePr>
        <p:xfrm>
          <a:off x="3320828" y="5191516"/>
          <a:ext cx="6609753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0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9FCD341D-855C-4290-978F-2179542F09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20828" y="5191516"/>
                        <a:ext cx="6609753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1D6B6590-0F65-431A-BF8F-1B7AF4D12ACC}"/>
              </a:ext>
            </a:extLst>
          </p:cNvPr>
          <p:cNvSpPr txBox="1"/>
          <p:nvPr/>
        </p:nvSpPr>
        <p:spPr>
          <a:xfrm>
            <a:off x="3738583" y="5351254"/>
            <a:ext cx="6278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в любой, на свое усмотрение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CE7B43-FA99-4FC7-8E15-1E432393B565}"/>
              </a:ext>
            </a:extLst>
          </p:cNvPr>
          <p:cNvSpPr txBox="1"/>
          <p:nvPr/>
        </p:nvSpPr>
        <p:spPr>
          <a:xfrm>
            <a:off x="1679729" y="2889921"/>
            <a:ext cx="49570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в спортивной форме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3F667F-B938-4067-A642-1EE1503F3571}"/>
              </a:ext>
            </a:extLst>
          </p:cNvPr>
          <p:cNvSpPr txBox="1"/>
          <p:nvPr/>
        </p:nvSpPr>
        <p:spPr>
          <a:xfrm>
            <a:off x="4467990" y="648763"/>
            <a:ext cx="61654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В какой форме </a:t>
            </a:r>
          </a:p>
          <a:p>
            <a:r>
              <a:rPr lang="ru-RU" sz="4000" dirty="0">
                <a:latin typeface="Muller ExtraBold" pitchFamily="50" charset="-52"/>
              </a:rPr>
              <a:t>должны быть артисты,</a:t>
            </a:r>
          </a:p>
          <a:p>
            <a:r>
              <a:rPr lang="ru-RU" sz="4000" dirty="0">
                <a:latin typeface="Muller ExtraBold" pitchFamily="50" charset="-52"/>
              </a:rPr>
              <a:t>играющие в спектакле?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461F05-8A5B-420B-87D4-D662EAD3042A}"/>
              </a:ext>
            </a:extLst>
          </p:cNvPr>
          <p:cNvSpPr txBox="1"/>
          <p:nvPr/>
        </p:nvSpPr>
        <p:spPr>
          <a:xfrm>
            <a:off x="5757120" y="3981928"/>
            <a:ext cx="4769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в творческой форме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63016770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378474"/>
              </p:ext>
            </p:extLst>
          </p:nvPr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7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484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6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7" name="Овал 26">
            <a:extLst>
              <a:ext uri="{FF2B5EF4-FFF2-40B4-BE49-F238E27FC236}">
                <a16:creationId xmlns:a16="http://schemas.microsoft.com/office/drawing/2014/main" id="{FADDA829-BBB4-4DA7-A774-85EAC74828C6}"/>
              </a:ext>
            </a:extLst>
          </p:cNvPr>
          <p:cNvSpPr/>
          <p:nvPr/>
        </p:nvSpPr>
        <p:spPr>
          <a:xfrm>
            <a:off x="2795494" y="2329495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3FB21248-0D8A-4FFC-A6B4-811A18C810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298311"/>
              </p:ext>
            </p:extLst>
          </p:nvPr>
        </p:nvGraphicFramePr>
        <p:xfrm>
          <a:off x="3738583" y="2228829"/>
          <a:ext cx="6518603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8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D9BEEAB6-7016-4D39-969D-B72AFAD24D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8583" y="2228829"/>
                        <a:ext cx="6518603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AA5135E9-3BCA-42BC-9F25-A5EE1762F538}"/>
              </a:ext>
            </a:extLst>
          </p:cNvPr>
          <p:cNvSpPr/>
          <p:nvPr/>
        </p:nvSpPr>
        <p:spPr>
          <a:xfrm>
            <a:off x="464172" y="370584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47C70D03-0566-4CF6-BED4-B234BAA4E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262910"/>
              </p:ext>
            </p:extLst>
          </p:nvPr>
        </p:nvGraphicFramePr>
        <p:xfrm>
          <a:off x="1475024" y="3615169"/>
          <a:ext cx="731501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9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C9154651-C634-4496-A54A-DABAC8EAF2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024" y="3615169"/>
                        <a:ext cx="731501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Овал 30">
            <a:extLst>
              <a:ext uri="{FF2B5EF4-FFF2-40B4-BE49-F238E27FC236}">
                <a16:creationId xmlns:a16="http://schemas.microsoft.com/office/drawing/2014/main" id="{25FF6D63-9FC9-42FF-9E6F-A020C38AE7E9}"/>
              </a:ext>
            </a:extLst>
          </p:cNvPr>
          <p:cNvSpPr/>
          <p:nvPr/>
        </p:nvSpPr>
        <p:spPr>
          <a:xfrm>
            <a:off x="2348948" y="536845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594D6F79-2E10-4D5A-AC6E-B65E375A4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323567"/>
              </p:ext>
            </p:extLst>
          </p:nvPr>
        </p:nvGraphicFramePr>
        <p:xfrm>
          <a:off x="3320828" y="5191516"/>
          <a:ext cx="6609753" cy="1209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0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59DF2138-DBB1-46E7-8C1C-5C05BDD7EB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20828" y="5191516"/>
                        <a:ext cx="6609753" cy="1209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7B3A799-4A28-49E7-8513-CA9BB99B5503}"/>
              </a:ext>
            </a:extLst>
          </p:cNvPr>
          <p:cNvSpPr txBox="1"/>
          <p:nvPr/>
        </p:nvSpPr>
        <p:spPr>
          <a:xfrm>
            <a:off x="3943289" y="5302406"/>
            <a:ext cx="49731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герой, именем которого </a:t>
            </a:r>
          </a:p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названа пьеса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38BB6F-7AB8-4B40-8081-52A4EE8B538E}"/>
              </a:ext>
            </a:extLst>
          </p:cNvPr>
          <p:cNvSpPr txBox="1"/>
          <p:nvPr/>
        </p:nvSpPr>
        <p:spPr>
          <a:xfrm>
            <a:off x="3943289" y="2440033"/>
            <a:ext cx="6746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друг главного героя в пьесе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541FCB-B697-4C4C-AF80-E8FC04BD5D93}"/>
              </a:ext>
            </a:extLst>
          </p:cNvPr>
          <p:cNvSpPr txBox="1"/>
          <p:nvPr/>
        </p:nvSpPr>
        <p:spPr>
          <a:xfrm>
            <a:off x="4467990" y="648763"/>
            <a:ext cx="52758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Что значит понятие</a:t>
            </a:r>
          </a:p>
          <a:p>
            <a:r>
              <a:rPr lang="ru-RU" sz="4000" dirty="0">
                <a:latin typeface="Muller ExtraBold" pitchFamily="50" charset="-52"/>
              </a:rPr>
              <a:t>«заглавный герой»?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F005A9-339B-465D-8700-89049588820D}"/>
              </a:ext>
            </a:extLst>
          </p:cNvPr>
          <p:cNvSpPr txBox="1"/>
          <p:nvPr/>
        </p:nvSpPr>
        <p:spPr>
          <a:xfrm>
            <a:off x="1786518" y="3800344"/>
            <a:ext cx="8230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один из главных героев пьесы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19755284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930163"/>
              </p:ext>
            </p:extLst>
          </p:nvPr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3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484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7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983E146-BA65-4373-A424-84143B549330}"/>
              </a:ext>
            </a:extLst>
          </p:cNvPr>
          <p:cNvSpPr txBox="1"/>
          <p:nvPr/>
        </p:nvSpPr>
        <p:spPr>
          <a:xfrm>
            <a:off x="4467989" y="648763"/>
            <a:ext cx="7232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Как называется</a:t>
            </a:r>
          </a:p>
          <a:p>
            <a:r>
              <a:rPr lang="ru-RU" sz="4000" dirty="0">
                <a:latin typeface="Muller ExtraBold" pitchFamily="50" charset="-52"/>
              </a:rPr>
              <a:t>актерский состав спектакля?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A3FBD51B-2BAE-4A4F-8481-97A0E8A65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677864"/>
              </p:ext>
            </p:extLst>
          </p:nvPr>
        </p:nvGraphicFramePr>
        <p:xfrm>
          <a:off x="3985982" y="3429000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4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363A1494-3BA4-4D4E-B1F2-C42B61BE8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85982" y="3429000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A220960C-7A39-4C9E-B26B-3492C5D3ED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94395"/>
              </p:ext>
            </p:extLst>
          </p:nvPr>
        </p:nvGraphicFramePr>
        <p:xfrm>
          <a:off x="7273060" y="3030843"/>
          <a:ext cx="2442531" cy="2052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5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F76C6921-C301-4297-BA57-EF2FE32F9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73060" y="3030843"/>
                        <a:ext cx="2442531" cy="2052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4AAB955-7348-4552-B51C-78D1112A7789}"/>
              </a:ext>
            </a:extLst>
          </p:cNvPr>
          <p:cNvSpPr txBox="1"/>
          <p:nvPr/>
        </p:nvSpPr>
        <p:spPr>
          <a:xfrm>
            <a:off x="7656493" y="5103542"/>
            <a:ext cx="15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труппа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683053B2-14C8-4BDD-871A-E517DE125642}"/>
              </a:ext>
            </a:extLst>
          </p:cNvPr>
          <p:cNvSpPr/>
          <p:nvPr/>
        </p:nvSpPr>
        <p:spPr>
          <a:xfrm>
            <a:off x="4362245" y="3206373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24838AF9-927E-4386-BBAE-FB674732D6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703" y="204439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6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3EA996D0-0F24-4193-AD4B-6BD8AFA0DB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9703" y="204439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EA66D930-07B7-4F5E-86B6-294B82B44986}"/>
              </a:ext>
            </a:extLst>
          </p:cNvPr>
          <p:cNvSpPr txBox="1"/>
          <p:nvPr/>
        </p:nvSpPr>
        <p:spPr>
          <a:xfrm>
            <a:off x="1012666" y="4245607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бригада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18A72271-FEC6-4376-B579-7E73C9BADB5F}"/>
              </a:ext>
            </a:extLst>
          </p:cNvPr>
          <p:cNvSpPr/>
          <p:nvPr/>
        </p:nvSpPr>
        <p:spPr>
          <a:xfrm>
            <a:off x="637993" y="190398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DEE0A68D-0B94-4D61-8105-7C615E9E82AE}"/>
              </a:ext>
            </a:extLst>
          </p:cNvPr>
          <p:cNvSpPr/>
          <p:nvPr/>
        </p:nvSpPr>
        <p:spPr>
          <a:xfrm>
            <a:off x="7163447" y="276126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79237A-2702-483D-8537-FF72886A394B}"/>
              </a:ext>
            </a:extLst>
          </p:cNvPr>
          <p:cNvSpPr txBox="1"/>
          <p:nvPr/>
        </p:nvSpPr>
        <p:spPr>
          <a:xfrm>
            <a:off x="4364994" y="5693051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сборная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135A88-A5EA-40A4-A3A8-CA385E2BD1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53" y="2248900"/>
            <a:ext cx="1838209" cy="173539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65756A3-8B88-41D1-85FF-64BABA467D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08" y="3990882"/>
            <a:ext cx="1343633" cy="134363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5889017-0FBD-4981-8D75-A380E87CAE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93" y="3254083"/>
            <a:ext cx="1504728" cy="149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96205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3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8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7" name="Овал 16">
            <a:extLst>
              <a:ext uri="{FF2B5EF4-FFF2-40B4-BE49-F238E27FC236}">
                <a16:creationId xmlns:a16="http://schemas.microsoft.com/office/drawing/2014/main" id="{C4A473A8-8748-495C-9DFE-CFDA24C30163}"/>
              </a:ext>
            </a:extLst>
          </p:cNvPr>
          <p:cNvSpPr/>
          <p:nvPr/>
        </p:nvSpPr>
        <p:spPr>
          <a:xfrm>
            <a:off x="531934" y="2779383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B19AB8B1-2D9A-4347-8C93-D8A1F0A0CB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010215"/>
              </p:ext>
            </p:extLst>
          </p:nvPr>
        </p:nvGraphicFramePr>
        <p:xfrm>
          <a:off x="1475024" y="2678717"/>
          <a:ext cx="4539696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4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92A4FBBB-7EB7-40C8-A673-411501C6B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024" y="2678717"/>
                        <a:ext cx="4539696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Овал 24">
            <a:extLst>
              <a:ext uri="{FF2B5EF4-FFF2-40B4-BE49-F238E27FC236}">
                <a16:creationId xmlns:a16="http://schemas.microsoft.com/office/drawing/2014/main" id="{A758100D-2E97-436E-B1A0-E0863B4E592C}"/>
              </a:ext>
            </a:extLst>
          </p:cNvPr>
          <p:cNvSpPr/>
          <p:nvPr/>
        </p:nvSpPr>
        <p:spPr>
          <a:xfrm>
            <a:off x="4434774" y="388743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C6FEA556-B54A-4C4B-BF76-7A00E4A711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452329"/>
              </p:ext>
            </p:extLst>
          </p:nvPr>
        </p:nvGraphicFramePr>
        <p:xfrm>
          <a:off x="5445626" y="3796753"/>
          <a:ext cx="4637669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5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31F93A35-7AD3-48D4-9E61-232780BB59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45626" y="3796753"/>
                        <a:ext cx="4637669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id="{A205F9AF-F3CA-4127-ADBC-0F00931E5236}"/>
              </a:ext>
            </a:extLst>
          </p:cNvPr>
          <p:cNvSpPr/>
          <p:nvPr/>
        </p:nvSpPr>
        <p:spPr>
          <a:xfrm>
            <a:off x="2393976" y="523954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F2B73B42-030D-4A42-98DE-57444E0A31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685453"/>
              </p:ext>
            </p:extLst>
          </p:nvPr>
        </p:nvGraphicFramePr>
        <p:xfrm>
          <a:off x="3320828" y="5191516"/>
          <a:ext cx="429772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6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9FCD341D-855C-4290-978F-2179542F09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20828" y="5191516"/>
                        <a:ext cx="429772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60F1DECE-95B0-428D-9D5C-0773F40C1C19}"/>
              </a:ext>
            </a:extLst>
          </p:cNvPr>
          <p:cNvSpPr txBox="1"/>
          <p:nvPr/>
        </p:nvSpPr>
        <p:spPr>
          <a:xfrm>
            <a:off x="3695885" y="5349988"/>
            <a:ext cx="46376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подбор костюма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A732DC-3591-4203-B301-699F10C39ADE}"/>
              </a:ext>
            </a:extLst>
          </p:cNvPr>
          <p:cNvSpPr txBox="1"/>
          <p:nvPr/>
        </p:nvSpPr>
        <p:spPr>
          <a:xfrm>
            <a:off x="1679729" y="2889921"/>
            <a:ext cx="51274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застольный период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1BA94A-5A1D-48A5-B5BD-239AC56872F7}"/>
              </a:ext>
            </a:extLst>
          </p:cNvPr>
          <p:cNvSpPr txBox="1"/>
          <p:nvPr/>
        </p:nvSpPr>
        <p:spPr>
          <a:xfrm>
            <a:off x="4467990" y="648763"/>
            <a:ext cx="60660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Как называется</a:t>
            </a:r>
          </a:p>
          <a:p>
            <a:r>
              <a:rPr lang="ru-RU" sz="4000" dirty="0">
                <a:latin typeface="Muller ExtraBold" pitchFamily="50" charset="-52"/>
              </a:rPr>
              <a:t>первый этап</a:t>
            </a:r>
          </a:p>
          <a:p>
            <a:r>
              <a:rPr lang="ru-RU" sz="4000" dirty="0">
                <a:latin typeface="Muller ExtraBold" pitchFamily="50" charset="-52"/>
              </a:rPr>
              <a:t>постановки спектакля?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AA6F3-B58D-4DA0-B092-1F0ED31DF9D3}"/>
              </a:ext>
            </a:extLst>
          </p:cNvPr>
          <p:cNvSpPr txBox="1"/>
          <p:nvPr/>
        </p:nvSpPr>
        <p:spPr>
          <a:xfrm>
            <a:off x="5757120" y="3981928"/>
            <a:ext cx="4769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заучивание текста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4816420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5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484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9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38B2604-2DFE-4D02-BEC6-F8C8AD337D3A}"/>
              </a:ext>
            </a:extLst>
          </p:cNvPr>
          <p:cNvSpPr txBox="1"/>
          <p:nvPr/>
        </p:nvSpPr>
        <p:spPr>
          <a:xfrm>
            <a:off x="4467989" y="648763"/>
            <a:ext cx="7232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Что всегда ищет актер</a:t>
            </a:r>
          </a:p>
          <a:p>
            <a:r>
              <a:rPr lang="ru-RU" sz="4000" dirty="0">
                <a:latin typeface="Muller ExtraBold" pitchFamily="50" charset="-52"/>
              </a:rPr>
              <a:t>для создания роли?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BA172ECB-5367-46AC-9068-CE7BFE3284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599606"/>
              </p:ext>
            </p:extLst>
          </p:nvPr>
        </p:nvGraphicFramePr>
        <p:xfrm>
          <a:off x="3985982" y="3429000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6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A3FBD51B-2BAE-4A4F-8481-97A0E8A65A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85982" y="3429000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E25865CB-A12E-4EB9-827D-C6E77DDCC4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928057"/>
              </p:ext>
            </p:extLst>
          </p:nvPr>
        </p:nvGraphicFramePr>
        <p:xfrm>
          <a:off x="7273060" y="3030843"/>
          <a:ext cx="2442531" cy="2052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7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A220960C-7A39-4C9E-B26B-3492C5D3E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73060" y="3030843"/>
                        <a:ext cx="2442531" cy="2052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FAE27B40-7FDE-4836-A34C-ACC5F1B47C9D}"/>
              </a:ext>
            </a:extLst>
          </p:cNvPr>
          <p:cNvSpPr txBox="1"/>
          <p:nvPr/>
        </p:nvSpPr>
        <p:spPr>
          <a:xfrm>
            <a:off x="7258149" y="5103542"/>
            <a:ext cx="23775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характер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персонажа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C02158F-94B4-42D3-95A8-A8E84A3E7A4E}"/>
              </a:ext>
            </a:extLst>
          </p:cNvPr>
          <p:cNvSpPr/>
          <p:nvPr/>
        </p:nvSpPr>
        <p:spPr>
          <a:xfrm>
            <a:off x="4362245" y="3206373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919C2945-20F8-40D1-BA5F-AE1AFE0FB8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703" y="204439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8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24838AF9-927E-4386-BBAE-FB674732D6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9703" y="204439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CB233C1D-CCA7-4A6B-B4F2-FB00BE2F88B8}"/>
              </a:ext>
            </a:extLst>
          </p:cNvPr>
          <p:cNvSpPr txBox="1"/>
          <p:nvPr/>
        </p:nvSpPr>
        <p:spPr>
          <a:xfrm>
            <a:off x="535774" y="4245607"/>
            <a:ext cx="2784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вдохновение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47CD575C-2BC0-49FE-AC20-A873DAE65107}"/>
              </a:ext>
            </a:extLst>
          </p:cNvPr>
          <p:cNvSpPr/>
          <p:nvPr/>
        </p:nvSpPr>
        <p:spPr>
          <a:xfrm>
            <a:off x="637993" y="190398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8AB3933C-25E7-4D38-9650-ED47494D35DA}"/>
              </a:ext>
            </a:extLst>
          </p:cNvPr>
          <p:cNvSpPr/>
          <p:nvPr/>
        </p:nvSpPr>
        <p:spPr>
          <a:xfrm>
            <a:off x="7163447" y="276126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973064-4748-42EE-AAEA-ACD6713AE208}"/>
              </a:ext>
            </a:extLst>
          </p:cNvPr>
          <p:cNvSpPr txBox="1"/>
          <p:nvPr/>
        </p:nvSpPr>
        <p:spPr>
          <a:xfrm>
            <a:off x="3835204" y="5693051"/>
            <a:ext cx="2884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«зерно роли»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2CD46E-24C5-4BEB-B8E6-C046DCDBCF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3939254"/>
            <a:ext cx="1070571" cy="127635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4EA697C-3F24-4738-A340-F13FDA8FEC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87" y="3317819"/>
            <a:ext cx="1080452" cy="135749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D9AE85E-E530-4DE6-91A7-6F60226115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96" y="2340297"/>
            <a:ext cx="1468969" cy="15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82939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1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616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10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9" name="Овал 18">
            <a:extLst>
              <a:ext uri="{FF2B5EF4-FFF2-40B4-BE49-F238E27FC236}">
                <a16:creationId xmlns:a16="http://schemas.microsoft.com/office/drawing/2014/main" id="{2935A898-7E8C-4800-B5FC-FB05B340E831}"/>
              </a:ext>
            </a:extLst>
          </p:cNvPr>
          <p:cNvSpPr/>
          <p:nvPr/>
        </p:nvSpPr>
        <p:spPr>
          <a:xfrm>
            <a:off x="531934" y="286444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79ABA6E1-4CA9-4188-97EF-7DDED5E808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482888"/>
              </p:ext>
            </p:extLst>
          </p:nvPr>
        </p:nvGraphicFramePr>
        <p:xfrm>
          <a:off x="1475024" y="2763775"/>
          <a:ext cx="3252830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2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22ABC0F6-46D1-41E1-8916-8FFE43BF5C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024" y="2763775"/>
                        <a:ext cx="3252830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id="{B8E7A590-4EB8-4A95-B389-8BCA1D14A4A6}"/>
              </a:ext>
            </a:extLst>
          </p:cNvPr>
          <p:cNvSpPr/>
          <p:nvPr/>
        </p:nvSpPr>
        <p:spPr>
          <a:xfrm>
            <a:off x="3722043" y="3930909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88CFAE1F-55E2-4953-86B8-CCE6DEA636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111492"/>
              </p:ext>
            </p:extLst>
          </p:nvPr>
        </p:nvGraphicFramePr>
        <p:xfrm>
          <a:off x="4732895" y="3840230"/>
          <a:ext cx="5273174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3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8685DFE8-69DC-4107-9352-E68BB3A907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32895" y="3840230"/>
                        <a:ext cx="5273174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2D8C326E-3BDE-4FCA-828F-7009E182C782}"/>
              </a:ext>
            </a:extLst>
          </p:cNvPr>
          <p:cNvSpPr/>
          <p:nvPr/>
        </p:nvSpPr>
        <p:spPr>
          <a:xfrm>
            <a:off x="2472999" y="539548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B1D2611E-736D-401F-A5CD-1DD0A97F9C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737604"/>
              </p:ext>
            </p:extLst>
          </p:nvPr>
        </p:nvGraphicFramePr>
        <p:xfrm>
          <a:off x="3399852" y="5347452"/>
          <a:ext cx="3100292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4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FC20AB89-2966-4C2E-93F7-9185BEC00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99852" y="5347452"/>
                        <a:ext cx="3100292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383DD31-A4EE-4727-8228-B6D63F81ABF4}"/>
              </a:ext>
            </a:extLst>
          </p:cNvPr>
          <p:cNvSpPr txBox="1"/>
          <p:nvPr/>
        </p:nvSpPr>
        <p:spPr>
          <a:xfrm>
            <a:off x="3781530" y="5530799"/>
            <a:ext cx="2834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Ефремов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9881F9-F0E9-4544-9FEC-966DB8534214}"/>
              </a:ext>
            </a:extLst>
          </p:cNvPr>
          <p:cNvSpPr txBox="1"/>
          <p:nvPr/>
        </p:nvSpPr>
        <p:spPr>
          <a:xfrm>
            <a:off x="1679729" y="2974979"/>
            <a:ext cx="3440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Алексеев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57EA84-218C-4FFD-909C-1BC046CD456A}"/>
              </a:ext>
            </a:extLst>
          </p:cNvPr>
          <p:cNvSpPr txBox="1"/>
          <p:nvPr/>
        </p:nvSpPr>
        <p:spPr>
          <a:xfrm>
            <a:off x="4467990" y="648763"/>
            <a:ext cx="59218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Какая настоящая</a:t>
            </a:r>
          </a:p>
          <a:p>
            <a:r>
              <a:rPr lang="ru-RU" sz="4000" dirty="0">
                <a:latin typeface="Muller ExtraBold" pitchFamily="50" charset="-52"/>
              </a:rPr>
              <a:t>фамилия была</a:t>
            </a:r>
          </a:p>
          <a:p>
            <a:r>
              <a:rPr lang="ru-RU" sz="4000" dirty="0">
                <a:latin typeface="Muller ExtraBold" pitchFamily="50" charset="-52"/>
              </a:rPr>
              <a:t>у К.С. Станиславского?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EB7226-CFE2-4F16-8CF5-792BC328DCE0}"/>
              </a:ext>
            </a:extLst>
          </p:cNvPr>
          <p:cNvSpPr txBox="1"/>
          <p:nvPr/>
        </p:nvSpPr>
        <p:spPr>
          <a:xfrm>
            <a:off x="5044389" y="4025405"/>
            <a:ext cx="4769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Немирович-Данченко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0681054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2F0B71-1F82-4521-ABB4-A67198227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7" y="990726"/>
            <a:ext cx="6405635" cy="48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43709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367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15B4B8A-AF34-4147-ACF7-ABDDE314E6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663363"/>
              </p:ext>
            </p:extLst>
          </p:nvPr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1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B5C13716-DD05-455D-AFFB-13DFE5E6A1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Овал 17">
            <a:extLst>
              <a:ext uri="{FF2B5EF4-FFF2-40B4-BE49-F238E27FC236}">
                <a16:creationId xmlns:a16="http://schemas.microsoft.com/office/drawing/2014/main" id="{BCCCC47A-6B81-49DA-A366-39C15040A7ED}"/>
              </a:ext>
            </a:extLst>
          </p:cNvPr>
          <p:cNvSpPr/>
          <p:nvPr/>
        </p:nvSpPr>
        <p:spPr>
          <a:xfrm>
            <a:off x="1169078" y="2662956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491E1964-A0B2-416A-B326-0176B7A8AD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403902"/>
              </p:ext>
            </p:extLst>
          </p:nvPr>
        </p:nvGraphicFramePr>
        <p:xfrm>
          <a:off x="2112168" y="2562290"/>
          <a:ext cx="3252830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2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22ABC0F6-46D1-41E1-8916-8FFE43BF5C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2168" y="2562290"/>
                        <a:ext cx="3252830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id="{A36E7AFB-B26E-4EBC-86E5-701407A9C06F}"/>
              </a:ext>
            </a:extLst>
          </p:cNvPr>
          <p:cNvSpPr/>
          <p:nvPr/>
        </p:nvSpPr>
        <p:spPr>
          <a:xfrm>
            <a:off x="4434774" y="388743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C7D7EE94-C70A-4E68-A278-17B77043FD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953822"/>
              </p:ext>
            </p:extLst>
          </p:nvPr>
        </p:nvGraphicFramePr>
        <p:xfrm>
          <a:off x="5445626" y="3796753"/>
          <a:ext cx="3252831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3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8685DFE8-69DC-4107-9352-E68BB3A907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45626" y="3796753"/>
                        <a:ext cx="3252831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Овал 33">
            <a:extLst>
              <a:ext uri="{FF2B5EF4-FFF2-40B4-BE49-F238E27FC236}">
                <a16:creationId xmlns:a16="http://schemas.microsoft.com/office/drawing/2014/main" id="{06CA3011-5D7C-40E9-90AC-B0B04C0E215E}"/>
              </a:ext>
            </a:extLst>
          </p:cNvPr>
          <p:cNvSpPr/>
          <p:nvPr/>
        </p:nvSpPr>
        <p:spPr>
          <a:xfrm>
            <a:off x="2393976" y="523954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D2D45CB5-92AA-4F1D-9C7B-DD497A052E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652720"/>
              </p:ext>
            </p:extLst>
          </p:nvPr>
        </p:nvGraphicFramePr>
        <p:xfrm>
          <a:off x="3320828" y="5191516"/>
          <a:ext cx="429772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4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FC20AB89-2966-4C2E-93F7-9185BEC00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20828" y="5191516"/>
                        <a:ext cx="429772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6E0606AE-2C77-4C9D-97FA-790252D65C52}"/>
              </a:ext>
            </a:extLst>
          </p:cNvPr>
          <p:cNvSpPr txBox="1"/>
          <p:nvPr/>
        </p:nvSpPr>
        <p:spPr>
          <a:xfrm>
            <a:off x="3738583" y="5351254"/>
            <a:ext cx="46376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поэт-песенник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FCF170-460E-4850-BF95-321DA5BCC9F7}"/>
              </a:ext>
            </a:extLst>
          </p:cNvPr>
          <p:cNvSpPr txBox="1"/>
          <p:nvPr/>
        </p:nvSpPr>
        <p:spPr>
          <a:xfrm>
            <a:off x="2316873" y="2773494"/>
            <a:ext cx="3440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писатель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FD3917-43C7-4701-9E0D-27DEB6CD357E}"/>
              </a:ext>
            </a:extLst>
          </p:cNvPr>
          <p:cNvSpPr txBox="1"/>
          <p:nvPr/>
        </p:nvSpPr>
        <p:spPr>
          <a:xfrm>
            <a:off x="4467990" y="648763"/>
            <a:ext cx="59795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Профессия человека,</a:t>
            </a:r>
          </a:p>
          <a:p>
            <a:r>
              <a:rPr lang="ru-RU" sz="4000" dirty="0">
                <a:latin typeface="Muller ExtraBold" pitchFamily="50" charset="-52"/>
              </a:rPr>
              <a:t>который пишет пьесы?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FD05B9-F561-41E2-BF45-6238FD67E33E}"/>
              </a:ext>
            </a:extLst>
          </p:cNvPr>
          <p:cNvSpPr txBox="1"/>
          <p:nvPr/>
        </p:nvSpPr>
        <p:spPr>
          <a:xfrm>
            <a:off x="5757120" y="3981928"/>
            <a:ext cx="4769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драматург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4542703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6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3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BD6AA4F-2892-49E4-93F9-7A18D64C41DC}"/>
              </a:ext>
            </a:extLst>
          </p:cNvPr>
          <p:cNvSpPr txBox="1"/>
          <p:nvPr/>
        </p:nvSpPr>
        <p:spPr>
          <a:xfrm>
            <a:off x="4467990" y="648763"/>
            <a:ext cx="43156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Роман Виктюк – </a:t>
            </a:r>
          </a:p>
          <a:p>
            <a:r>
              <a:rPr lang="ru-RU" sz="4000" dirty="0">
                <a:latin typeface="Muller ExtraBold" pitchFamily="50" charset="-52"/>
              </a:rPr>
              <a:t>это …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5783E23-1DC3-46A9-8CBA-245BD4C3330C}"/>
              </a:ext>
            </a:extLst>
          </p:cNvPr>
          <p:cNvSpPr/>
          <p:nvPr/>
        </p:nvSpPr>
        <p:spPr>
          <a:xfrm>
            <a:off x="675144" y="2321203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4D440C3E-EC5F-43E5-9808-F8AED1E4EE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362694"/>
              </p:ext>
            </p:extLst>
          </p:nvPr>
        </p:nvGraphicFramePr>
        <p:xfrm>
          <a:off x="1618233" y="2220537"/>
          <a:ext cx="49250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7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8ACA11F7-1C2A-48FB-B6F2-C5418CA9A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18233" y="2220537"/>
                        <a:ext cx="49250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349D6B0E-1857-4468-A41D-4C2B401CDA71}"/>
              </a:ext>
            </a:extLst>
          </p:cNvPr>
          <p:cNvSpPr/>
          <p:nvPr/>
        </p:nvSpPr>
        <p:spPr>
          <a:xfrm>
            <a:off x="3574414" y="376048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F5A868E8-6310-4604-9066-4701A93A3D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075873"/>
              </p:ext>
            </p:extLst>
          </p:nvPr>
        </p:nvGraphicFramePr>
        <p:xfrm>
          <a:off x="4624595" y="3654155"/>
          <a:ext cx="49250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8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9144E5F4-3F69-4C62-9689-235D6C6C22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24595" y="3654155"/>
                        <a:ext cx="49250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Овал 30">
            <a:extLst>
              <a:ext uri="{FF2B5EF4-FFF2-40B4-BE49-F238E27FC236}">
                <a16:creationId xmlns:a16="http://schemas.microsoft.com/office/drawing/2014/main" id="{6D0069A7-A8E7-4737-8842-B98258FF3258}"/>
              </a:ext>
            </a:extLst>
          </p:cNvPr>
          <p:cNvSpPr/>
          <p:nvPr/>
        </p:nvSpPr>
        <p:spPr>
          <a:xfrm>
            <a:off x="2223726" y="531628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884E0376-A4C7-45C1-A91D-08CE4A5B87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976100"/>
              </p:ext>
            </p:extLst>
          </p:nvPr>
        </p:nvGraphicFramePr>
        <p:xfrm>
          <a:off x="3206211" y="5293124"/>
          <a:ext cx="577957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9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FB80951E-94CA-4E67-A92F-72AB4C4D5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06211" y="5293124"/>
                        <a:ext cx="577957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48F66EFF-0907-4191-8AEE-D5E01027E99D}"/>
              </a:ext>
            </a:extLst>
          </p:cNvPr>
          <p:cNvSpPr txBox="1"/>
          <p:nvPr/>
        </p:nvSpPr>
        <p:spPr>
          <a:xfrm>
            <a:off x="1811314" y="2451917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театральный режиссер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68B78B-1779-4873-8DEB-AEAB8A2D6B48}"/>
              </a:ext>
            </a:extLst>
          </p:cNvPr>
          <p:cNvSpPr txBox="1"/>
          <p:nvPr/>
        </p:nvSpPr>
        <p:spPr>
          <a:xfrm>
            <a:off x="4829142" y="3926574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кинорежиссер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7271CF-2128-41E1-AE60-18624C6A7E46}"/>
              </a:ext>
            </a:extLst>
          </p:cNvPr>
          <p:cNvSpPr txBox="1"/>
          <p:nvPr/>
        </p:nvSpPr>
        <p:spPr>
          <a:xfrm>
            <a:off x="3574414" y="5482374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театральный актер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8991873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2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15B4B8A-AF34-4147-ACF7-ABDDE314E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4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515B4B8A-AF34-4147-ACF7-ABDDE314E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D8B6FEE-D413-40A2-B049-44D86A673053}"/>
              </a:ext>
            </a:extLst>
          </p:cNvPr>
          <p:cNvSpPr txBox="1"/>
          <p:nvPr/>
        </p:nvSpPr>
        <p:spPr>
          <a:xfrm>
            <a:off x="4467989" y="648763"/>
            <a:ext cx="7232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Комплимент для артиста </a:t>
            </a:r>
          </a:p>
          <a:p>
            <a:r>
              <a:rPr lang="ru-RU" sz="4000" dirty="0">
                <a:latin typeface="Muller ExtraBold" pitchFamily="50" charset="-52"/>
              </a:rPr>
              <a:t>после спектакля?</a:t>
            </a: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53E59F91-39C3-4889-AAC6-6FC4F50CAF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177844"/>
              </p:ext>
            </p:extLst>
          </p:nvPr>
        </p:nvGraphicFramePr>
        <p:xfrm>
          <a:off x="4318594" y="2744952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5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363A1494-3BA4-4D4E-B1F2-C42B61BE8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18594" y="2744952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6AD373FB-76AD-470F-9423-0FC571BE70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55528"/>
              </p:ext>
            </p:extLst>
          </p:nvPr>
        </p:nvGraphicFramePr>
        <p:xfrm>
          <a:off x="7590470" y="2325528"/>
          <a:ext cx="2285052" cy="19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6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F76C6921-C301-4297-BA57-EF2FE32F9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90470" y="2325528"/>
                        <a:ext cx="2285052" cy="19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E2AA19B9-F41E-4068-8C72-C410857960B1}"/>
              </a:ext>
            </a:extLst>
          </p:cNvPr>
          <p:cNvSpPr txBox="1"/>
          <p:nvPr/>
        </p:nvSpPr>
        <p:spPr>
          <a:xfrm>
            <a:off x="7670932" y="4224173"/>
            <a:ext cx="19864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крики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«Браво!»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и цветы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49264802-E72D-4B94-84F9-BAF2026B8D08}"/>
              </a:ext>
            </a:extLst>
          </p:cNvPr>
          <p:cNvSpPr/>
          <p:nvPr/>
        </p:nvSpPr>
        <p:spPr>
          <a:xfrm>
            <a:off x="4694857" y="2522325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8ACF9C6F-1034-4661-AC68-9CF9415446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703" y="204439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7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3EA996D0-0F24-4193-AD4B-6BD8AFA0DB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9703" y="204439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142C903-89E7-4C9C-85C0-2ACBFBECCA01}"/>
              </a:ext>
            </a:extLst>
          </p:cNvPr>
          <p:cNvSpPr txBox="1"/>
          <p:nvPr/>
        </p:nvSpPr>
        <p:spPr>
          <a:xfrm>
            <a:off x="563022" y="4245607"/>
            <a:ext cx="27302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похвала от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руководства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0F725CD3-A464-4ECC-8D0D-01D9F8C221C8}"/>
              </a:ext>
            </a:extLst>
          </p:cNvPr>
          <p:cNvSpPr/>
          <p:nvPr/>
        </p:nvSpPr>
        <p:spPr>
          <a:xfrm>
            <a:off x="637993" y="190398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F6DA64B-D436-4137-AA1B-9718F50F3C22}"/>
              </a:ext>
            </a:extLst>
          </p:cNvPr>
          <p:cNvSpPr/>
          <p:nvPr/>
        </p:nvSpPr>
        <p:spPr>
          <a:xfrm>
            <a:off x="7480856" y="2055947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551346-3285-4A40-A894-0DF43F0922D5}"/>
              </a:ext>
            </a:extLst>
          </p:cNvPr>
          <p:cNvSpPr txBox="1"/>
          <p:nvPr/>
        </p:nvSpPr>
        <p:spPr>
          <a:xfrm>
            <a:off x="3908126" y="5009003"/>
            <a:ext cx="3403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положительный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отзыв 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зрителя</a:t>
            </a:r>
          </a:p>
        </p:txBody>
      </p:sp>
      <p:pic>
        <p:nvPicPr>
          <p:cNvPr id="40" name="Рисунок 39" descr="Рукопожатие">
            <a:extLst>
              <a:ext uri="{FF2B5EF4-FFF2-40B4-BE49-F238E27FC236}">
                <a16:creationId xmlns:a16="http://schemas.microsoft.com/office/drawing/2014/main" id="{EFB3F113-0E10-421C-95D5-1606EF5555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6655" y="2522325"/>
            <a:ext cx="1551659" cy="1551659"/>
          </a:xfrm>
          <a:prstGeom prst="rect">
            <a:avLst/>
          </a:prstGeom>
        </p:spPr>
      </p:pic>
      <p:pic>
        <p:nvPicPr>
          <p:cNvPr id="41" name="Рисунок 40" descr="Цветок">
            <a:extLst>
              <a:ext uri="{FF2B5EF4-FFF2-40B4-BE49-F238E27FC236}">
                <a16:creationId xmlns:a16="http://schemas.microsoft.com/office/drawing/2014/main" id="{B7DD40E7-A5AF-4E88-B512-37566AD89A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37686" y="2675947"/>
            <a:ext cx="1224344" cy="1224344"/>
          </a:xfrm>
          <a:prstGeom prst="rect">
            <a:avLst/>
          </a:prstGeom>
        </p:spPr>
      </p:pic>
      <p:pic>
        <p:nvPicPr>
          <p:cNvPr id="42" name="Рисунок 41" descr="Знак одобрения">
            <a:extLst>
              <a:ext uri="{FF2B5EF4-FFF2-40B4-BE49-F238E27FC236}">
                <a16:creationId xmlns:a16="http://schemas.microsoft.com/office/drawing/2014/main" id="{40D5B935-3C35-4EC9-B1F9-6F71A6A432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67205" y="3265903"/>
            <a:ext cx="1191833" cy="11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34580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3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15B4B8A-AF34-4147-ACF7-ABDDE314E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8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515B4B8A-AF34-4147-ACF7-ABDDE314E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id="{C2D95D15-DA84-4DF8-8AD8-EEAF479ADCDE}"/>
              </a:ext>
            </a:extLst>
          </p:cNvPr>
          <p:cNvSpPr/>
          <p:nvPr/>
        </p:nvSpPr>
        <p:spPr>
          <a:xfrm>
            <a:off x="531934" y="2779383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F0B6AF99-66D0-402B-908F-67F9E8A2AB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363543"/>
              </p:ext>
            </p:extLst>
          </p:nvPr>
        </p:nvGraphicFramePr>
        <p:xfrm>
          <a:off x="1475024" y="2678717"/>
          <a:ext cx="3252830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9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92A4FBBB-7EB7-40C8-A673-411501C6B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024" y="2678717"/>
                        <a:ext cx="3252830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Овал 33">
            <a:extLst>
              <a:ext uri="{FF2B5EF4-FFF2-40B4-BE49-F238E27FC236}">
                <a16:creationId xmlns:a16="http://schemas.microsoft.com/office/drawing/2014/main" id="{502BAC0C-A642-40D9-8572-5D3BFFF8A12B}"/>
              </a:ext>
            </a:extLst>
          </p:cNvPr>
          <p:cNvSpPr/>
          <p:nvPr/>
        </p:nvSpPr>
        <p:spPr>
          <a:xfrm>
            <a:off x="4434774" y="388743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B418D0EB-A0B2-4C54-8D06-AC6D90E86B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114974"/>
              </p:ext>
            </p:extLst>
          </p:nvPr>
        </p:nvGraphicFramePr>
        <p:xfrm>
          <a:off x="5445626" y="3796753"/>
          <a:ext cx="4637669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0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31F93A35-7AD3-48D4-9E61-232780BB59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45626" y="3796753"/>
                        <a:ext cx="4637669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Овал 35">
            <a:extLst>
              <a:ext uri="{FF2B5EF4-FFF2-40B4-BE49-F238E27FC236}">
                <a16:creationId xmlns:a16="http://schemas.microsoft.com/office/drawing/2014/main" id="{7B9E9DB3-6A8E-4427-866A-61669CBB03B3}"/>
              </a:ext>
            </a:extLst>
          </p:cNvPr>
          <p:cNvSpPr/>
          <p:nvPr/>
        </p:nvSpPr>
        <p:spPr>
          <a:xfrm>
            <a:off x="2393976" y="523954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7" name="Объект 36">
            <a:extLst>
              <a:ext uri="{FF2B5EF4-FFF2-40B4-BE49-F238E27FC236}">
                <a16:creationId xmlns:a16="http://schemas.microsoft.com/office/drawing/2014/main" id="{451C5DEC-C203-4195-8982-D0D13A417B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066487"/>
              </p:ext>
            </p:extLst>
          </p:nvPr>
        </p:nvGraphicFramePr>
        <p:xfrm>
          <a:off x="3320828" y="5191516"/>
          <a:ext cx="429772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1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9FCD341D-855C-4290-978F-2179542F09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20828" y="5191516"/>
                        <a:ext cx="429772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00921A59-788F-4494-8358-9C71315273B0}"/>
              </a:ext>
            </a:extLst>
          </p:cNvPr>
          <p:cNvSpPr txBox="1"/>
          <p:nvPr/>
        </p:nvSpPr>
        <p:spPr>
          <a:xfrm>
            <a:off x="3738583" y="5351254"/>
            <a:ext cx="46376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сдача спектакля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6738E1-82BF-47E1-9AB0-947B10A3F83A}"/>
              </a:ext>
            </a:extLst>
          </p:cNvPr>
          <p:cNvSpPr txBox="1"/>
          <p:nvPr/>
        </p:nvSpPr>
        <p:spPr>
          <a:xfrm>
            <a:off x="1679729" y="2889921"/>
            <a:ext cx="3440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премьера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C7523B-2ECA-49DB-8011-21B3761C2EFF}"/>
              </a:ext>
            </a:extLst>
          </p:cNvPr>
          <p:cNvSpPr txBox="1"/>
          <p:nvPr/>
        </p:nvSpPr>
        <p:spPr>
          <a:xfrm>
            <a:off x="4467990" y="648763"/>
            <a:ext cx="52405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Как называется</a:t>
            </a:r>
          </a:p>
          <a:p>
            <a:r>
              <a:rPr lang="ru-RU" sz="4000" dirty="0">
                <a:latin typeface="Muller ExtraBold" pitchFamily="50" charset="-52"/>
              </a:rPr>
              <a:t>первый показ</a:t>
            </a:r>
          </a:p>
          <a:p>
            <a:r>
              <a:rPr lang="ru-RU" sz="4000" dirty="0">
                <a:latin typeface="Muller ExtraBold" pitchFamily="50" charset="-52"/>
              </a:rPr>
              <a:t>спектакля в театре?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8D203B-B7F4-4B07-A0F0-F78B8CF153BE}"/>
              </a:ext>
            </a:extLst>
          </p:cNvPr>
          <p:cNvSpPr txBox="1"/>
          <p:nvPr/>
        </p:nvSpPr>
        <p:spPr>
          <a:xfrm>
            <a:off x="5757120" y="3981928"/>
            <a:ext cx="4769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прогон на зрителя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37051449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4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15B4B8A-AF34-4147-ACF7-ABDDE314E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2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515B4B8A-AF34-4147-ACF7-ABDDE314E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CBDD5D6-9B09-468C-96FA-ADD0D58BB0F4}"/>
              </a:ext>
            </a:extLst>
          </p:cNvPr>
          <p:cNvSpPr txBox="1"/>
          <p:nvPr/>
        </p:nvSpPr>
        <p:spPr>
          <a:xfrm>
            <a:off x="4467989" y="648763"/>
            <a:ext cx="7232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Какой спектакль является знаковым для театра </a:t>
            </a:r>
          </a:p>
          <a:p>
            <a:r>
              <a:rPr lang="ru-RU" sz="4000" dirty="0">
                <a:latin typeface="Muller ExtraBold" pitchFamily="50" charset="-52"/>
              </a:rPr>
              <a:t>имени Евгения Вахтангова ?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376FC2A6-8BA0-4FD9-AAAF-985340B64A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962751"/>
              </p:ext>
            </p:extLst>
          </p:nvPr>
        </p:nvGraphicFramePr>
        <p:xfrm>
          <a:off x="1011521" y="2366579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3" name="CorelDRAW" r:id="rId8" imgW="2391447" imgH="2156504" progId="CorelDraw.Graphic.21">
                  <p:embed/>
                </p:oleObj>
              </mc:Choice>
              <mc:Fallback>
                <p:oleObj name="CorelDRAW" r:id="rId8" imgW="2391447" imgH="2156504" progId="CorelDraw.Graphic.21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D8F1C6F8-98DA-4C83-8C77-276997A69A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1521" y="2366579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id="{3D6B95DE-AD08-4339-8573-4095DF754483}"/>
              </a:ext>
            </a:extLst>
          </p:cNvPr>
          <p:cNvSpPr/>
          <p:nvPr/>
        </p:nvSpPr>
        <p:spPr>
          <a:xfrm>
            <a:off x="667490" y="2275807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09666A-BA0A-4A12-AD54-D1F87D90E4E7}"/>
              </a:ext>
            </a:extLst>
          </p:cNvPr>
          <p:cNvSpPr txBox="1"/>
          <p:nvPr/>
        </p:nvSpPr>
        <p:spPr>
          <a:xfrm>
            <a:off x="1448341" y="4591547"/>
            <a:ext cx="185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«Чайка»</a:t>
            </a:r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BAD3900E-610E-4550-A714-2166E293AE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060613"/>
              </p:ext>
            </p:extLst>
          </p:nvPr>
        </p:nvGraphicFramePr>
        <p:xfrm>
          <a:off x="4091629" y="3131214"/>
          <a:ext cx="2681287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4" name="CorelDRAW" r:id="rId10" imgW="2680662" imgH="2277411" progId="CorelDraw.Graphic.21">
                  <p:embed/>
                </p:oleObj>
              </mc:Choice>
              <mc:Fallback>
                <p:oleObj name="CorelDRAW" r:id="rId10" imgW="2680662" imgH="2277411" progId="CorelDraw.Graphic.21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9F5B5FD4-8845-4EF0-873D-DF2BBDA6DF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91629" y="3131214"/>
                        <a:ext cx="2681287" cy="227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Овал 26">
            <a:extLst>
              <a:ext uri="{FF2B5EF4-FFF2-40B4-BE49-F238E27FC236}">
                <a16:creationId xmlns:a16="http://schemas.microsoft.com/office/drawing/2014/main" id="{D46D2352-0558-4B7A-A9EC-5C29CE079043}"/>
              </a:ext>
            </a:extLst>
          </p:cNvPr>
          <p:cNvSpPr/>
          <p:nvPr/>
        </p:nvSpPr>
        <p:spPr>
          <a:xfrm>
            <a:off x="3642079" y="3414838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05BD4E4C-5BC2-4A86-BE04-20CC91F749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050587"/>
              </p:ext>
            </p:extLst>
          </p:nvPr>
        </p:nvGraphicFramePr>
        <p:xfrm>
          <a:off x="7462249" y="3131214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5" name="CorelDRAW" r:id="rId12" imgW="2144450" imgH="2152936" progId="CorelDraw.Graphic.21">
                  <p:embed/>
                </p:oleObj>
              </mc:Choice>
              <mc:Fallback>
                <p:oleObj name="CorelDRAW" r:id="rId12" imgW="2144450" imgH="2152936" progId="CorelDraw.Graphic.21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4CF91388-F1C1-4672-99C6-6CE72631D4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62249" y="3131214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C91562CF-682F-4D41-9C61-6380661DFA74}"/>
              </a:ext>
            </a:extLst>
          </p:cNvPr>
          <p:cNvSpPr/>
          <p:nvPr/>
        </p:nvSpPr>
        <p:spPr>
          <a:xfrm>
            <a:off x="7393086" y="3024005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BC6B82-6FCB-4D76-B92E-B2F3F035AE83}"/>
              </a:ext>
            </a:extLst>
          </p:cNvPr>
          <p:cNvSpPr txBox="1"/>
          <p:nvPr/>
        </p:nvSpPr>
        <p:spPr>
          <a:xfrm>
            <a:off x="7627787" y="5391073"/>
            <a:ext cx="2053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«Гамлет»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60A30F-B43A-4A5D-9BB9-83026A363743}"/>
              </a:ext>
            </a:extLst>
          </p:cNvPr>
          <p:cNvSpPr txBox="1"/>
          <p:nvPr/>
        </p:nvSpPr>
        <p:spPr>
          <a:xfrm>
            <a:off x="3730153" y="5409277"/>
            <a:ext cx="25795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«Принцесса</a:t>
            </a:r>
          </a:p>
          <a:p>
            <a:pPr algn="ctr"/>
            <a:r>
              <a:rPr lang="ru-RU" sz="3200" dirty="0" err="1">
                <a:latin typeface="Muller Bold" pitchFamily="50" charset="-52"/>
              </a:rPr>
              <a:t>Турандот</a:t>
            </a:r>
            <a:r>
              <a:rPr lang="ru-RU" sz="3200" dirty="0">
                <a:latin typeface="Muller Bold" pitchFamily="50" charset="-52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0376158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5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15B4B8A-AF34-4147-ACF7-ABDDE314E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6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515B4B8A-AF34-4147-ACF7-ABDDE314E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id="{4AA61FA8-B5CC-4754-BC8F-C7E2499AACD5}"/>
              </a:ext>
            </a:extLst>
          </p:cNvPr>
          <p:cNvSpPr/>
          <p:nvPr/>
        </p:nvSpPr>
        <p:spPr>
          <a:xfrm>
            <a:off x="531934" y="2779383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9F030581-02C8-4D09-8830-E51429569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114289"/>
              </p:ext>
            </p:extLst>
          </p:nvPr>
        </p:nvGraphicFramePr>
        <p:xfrm>
          <a:off x="1475024" y="2678717"/>
          <a:ext cx="5083092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7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D9BEEAB6-7016-4D39-969D-B72AFAD24D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024" y="2678717"/>
                        <a:ext cx="5083092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Овал 31">
            <a:extLst>
              <a:ext uri="{FF2B5EF4-FFF2-40B4-BE49-F238E27FC236}">
                <a16:creationId xmlns:a16="http://schemas.microsoft.com/office/drawing/2014/main" id="{DF3B271E-3D66-43C5-AF3B-50484FB3D6C7}"/>
              </a:ext>
            </a:extLst>
          </p:cNvPr>
          <p:cNvSpPr/>
          <p:nvPr/>
        </p:nvSpPr>
        <p:spPr>
          <a:xfrm>
            <a:off x="4434774" y="388743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6B92D5D5-B51A-4366-8AF1-BED6752A69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134127"/>
              </p:ext>
            </p:extLst>
          </p:nvPr>
        </p:nvGraphicFramePr>
        <p:xfrm>
          <a:off x="5445626" y="3796753"/>
          <a:ext cx="495704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8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C9154651-C634-4496-A54A-DABAC8EAF2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45626" y="3796753"/>
                        <a:ext cx="495704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Овал 33">
            <a:extLst>
              <a:ext uri="{FF2B5EF4-FFF2-40B4-BE49-F238E27FC236}">
                <a16:creationId xmlns:a16="http://schemas.microsoft.com/office/drawing/2014/main" id="{63446555-8C2E-4D35-986F-25E1E1312C9D}"/>
              </a:ext>
            </a:extLst>
          </p:cNvPr>
          <p:cNvSpPr/>
          <p:nvPr/>
        </p:nvSpPr>
        <p:spPr>
          <a:xfrm>
            <a:off x="2393976" y="523954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62562653-1570-46B7-B51E-14431820A9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487157"/>
              </p:ext>
            </p:extLst>
          </p:nvPr>
        </p:nvGraphicFramePr>
        <p:xfrm>
          <a:off x="3320828" y="5191516"/>
          <a:ext cx="6609753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9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59DF2138-DBB1-46E7-8C1C-5C05BDD7EB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20828" y="5191516"/>
                        <a:ext cx="6609753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E0CDCFCB-8100-4254-A396-B38E65505C97}"/>
              </a:ext>
            </a:extLst>
          </p:cNvPr>
          <p:cNvSpPr txBox="1"/>
          <p:nvPr/>
        </p:nvSpPr>
        <p:spPr>
          <a:xfrm>
            <a:off x="3738583" y="5351254"/>
            <a:ext cx="6278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в любой, на свое усмотрение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201E6D-98A0-4888-A08D-3B0B114C9783}"/>
              </a:ext>
            </a:extLst>
          </p:cNvPr>
          <p:cNvSpPr txBox="1"/>
          <p:nvPr/>
        </p:nvSpPr>
        <p:spPr>
          <a:xfrm>
            <a:off x="1679729" y="2889921"/>
            <a:ext cx="49570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в спортивной форме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CE3028-4820-4001-BAB8-C53C29FC3E1C}"/>
              </a:ext>
            </a:extLst>
          </p:cNvPr>
          <p:cNvSpPr txBox="1"/>
          <p:nvPr/>
        </p:nvSpPr>
        <p:spPr>
          <a:xfrm>
            <a:off x="4467990" y="648763"/>
            <a:ext cx="61654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В какой форме </a:t>
            </a:r>
          </a:p>
          <a:p>
            <a:r>
              <a:rPr lang="ru-RU" sz="4000" dirty="0">
                <a:latin typeface="Muller ExtraBold" pitchFamily="50" charset="-52"/>
              </a:rPr>
              <a:t>должны быть артисты,</a:t>
            </a:r>
          </a:p>
          <a:p>
            <a:r>
              <a:rPr lang="ru-RU" sz="4000" dirty="0">
                <a:latin typeface="Muller ExtraBold" pitchFamily="50" charset="-52"/>
              </a:rPr>
              <a:t>играющие в спектакле?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93EACB-1F04-41A2-949D-632C92945A06}"/>
              </a:ext>
            </a:extLst>
          </p:cNvPr>
          <p:cNvSpPr txBox="1"/>
          <p:nvPr/>
        </p:nvSpPr>
        <p:spPr>
          <a:xfrm>
            <a:off x="5757120" y="3981928"/>
            <a:ext cx="4769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в творческой форме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24467869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6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15B4B8A-AF34-4147-ACF7-ABDDE314E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0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515B4B8A-AF34-4147-ACF7-ABDDE314E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Овал 17">
            <a:extLst>
              <a:ext uri="{FF2B5EF4-FFF2-40B4-BE49-F238E27FC236}">
                <a16:creationId xmlns:a16="http://schemas.microsoft.com/office/drawing/2014/main" id="{1D9DE691-4548-4F51-B21C-96E2AA6AD029}"/>
              </a:ext>
            </a:extLst>
          </p:cNvPr>
          <p:cNvSpPr/>
          <p:nvPr/>
        </p:nvSpPr>
        <p:spPr>
          <a:xfrm>
            <a:off x="2795494" y="2329495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EA9848E7-0FF3-40D9-A09D-0B74E58E9E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641417"/>
              </p:ext>
            </p:extLst>
          </p:nvPr>
        </p:nvGraphicFramePr>
        <p:xfrm>
          <a:off x="3738583" y="2228829"/>
          <a:ext cx="6518603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1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3FB21248-0D8A-4FFC-A6B4-811A18C810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8583" y="2228829"/>
                        <a:ext cx="6518603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id="{0FAF6CB1-DBD5-4C89-84A0-30822DFB6881}"/>
              </a:ext>
            </a:extLst>
          </p:cNvPr>
          <p:cNvSpPr/>
          <p:nvPr/>
        </p:nvSpPr>
        <p:spPr>
          <a:xfrm>
            <a:off x="464172" y="370584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403DD6BA-F044-4B6C-A96F-F689CF918E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173378"/>
              </p:ext>
            </p:extLst>
          </p:nvPr>
        </p:nvGraphicFramePr>
        <p:xfrm>
          <a:off x="1475024" y="3615169"/>
          <a:ext cx="731501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2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47C70D03-0566-4CF6-BED4-B234BAA4E4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024" y="3615169"/>
                        <a:ext cx="731501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id="{C184A1FD-FD4F-4AD6-BF37-ED997ED13941}"/>
              </a:ext>
            </a:extLst>
          </p:cNvPr>
          <p:cNvSpPr/>
          <p:nvPr/>
        </p:nvSpPr>
        <p:spPr>
          <a:xfrm>
            <a:off x="2348948" y="536845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C9561EED-AB08-40C2-B0F1-973961598B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570785"/>
              </p:ext>
            </p:extLst>
          </p:nvPr>
        </p:nvGraphicFramePr>
        <p:xfrm>
          <a:off x="3320828" y="5191516"/>
          <a:ext cx="6609753" cy="1209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3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594D6F79-2E10-4D5A-AC6E-B65E375A4A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20828" y="5191516"/>
                        <a:ext cx="6609753" cy="1209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78D1155-32C9-49D9-A513-9A7A9A91DFE1}"/>
              </a:ext>
            </a:extLst>
          </p:cNvPr>
          <p:cNvSpPr txBox="1"/>
          <p:nvPr/>
        </p:nvSpPr>
        <p:spPr>
          <a:xfrm>
            <a:off x="3943289" y="5302406"/>
            <a:ext cx="49731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герой, именем которого </a:t>
            </a:r>
          </a:p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названа пьеса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B02EEB-04F2-4FF6-8C17-2F4A0AA7C53F}"/>
              </a:ext>
            </a:extLst>
          </p:cNvPr>
          <p:cNvSpPr txBox="1"/>
          <p:nvPr/>
        </p:nvSpPr>
        <p:spPr>
          <a:xfrm>
            <a:off x="3943289" y="2440033"/>
            <a:ext cx="6746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друг главного героя в пьесе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814CF0-8A21-42AA-A817-8019AA4A3C6B}"/>
              </a:ext>
            </a:extLst>
          </p:cNvPr>
          <p:cNvSpPr txBox="1"/>
          <p:nvPr/>
        </p:nvSpPr>
        <p:spPr>
          <a:xfrm>
            <a:off x="4467990" y="648763"/>
            <a:ext cx="52758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Что значит понятие</a:t>
            </a:r>
          </a:p>
          <a:p>
            <a:r>
              <a:rPr lang="ru-RU" sz="4000" dirty="0">
                <a:latin typeface="Muller ExtraBold" pitchFamily="50" charset="-52"/>
              </a:rPr>
              <a:t>«заглавный герой»?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60779D-3513-4E85-B8B6-79CBD58BF0B5}"/>
              </a:ext>
            </a:extLst>
          </p:cNvPr>
          <p:cNvSpPr txBox="1"/>
          <p:nvPr/>
        </p:nvSpPr>
        <p:spPr>
          <a:xfrm>
            <a:off x="1786518" y="3800344"/>
            <a:ext cx="8230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cs typeface="Times New Roman" panose="02020603050405020304" pitchFamily="18" charset="0"/>
              </a:rPr>
              <a:t>один из главных героев пьесы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2324906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7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15B4B8A-AF34-4147-ACF7-ABDDE314E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4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515B4B8A-AF34-4147-ACF7-ABDDE314E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209D9E5-9343-44B3-A050-C571215C1878}"/>
              </a:ext>
            </a:extLst>
          </p:cNvPr>
          <p:cNvSpPr txBox="1"/>
          <p:nvPr/>
        </p:nvSpPr>
        <p:spPr>
          <a:xfrm>
            <a:off x="4467989" y="648763"/>
            <a:ext cx="7232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Как называется</a:t>
            </a:r>
          </a:p>
          <a:p>
            <a:r>
              <a:rPr lang="ru-RU" sz="4000" dirty="0">
                <a:latin typeface="Muller ExtraBold" pitchFamily="50" charset="-52"/>
              </a:rPr>
              <a:t>актерский состав спектакля?</a:t>
            </a: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C4EA5411-6824-42D5-8591-8EC29AF636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844129"/>
              </p:ext>
            </p:extLst>
          </p:nvPr>
        </p:nvGraphicFramePr>
        <p:xfrm>
          <a:off x="3985982" y="3429000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5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A3FBD51B-2BAE-4A4F-8481-97A0E8A65A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85982" y="3429000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FCA25E2E-9986-4B79-9898-23842420E3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919323"/>
              </p:ext>
            </p:extLst>
          </p:nvPr>
        </p:nvGraphicFramePr>
        <p:xfrm>
          <a:off x="7273060" y="3030843"/>
          <a:ext cx="2442531" cy="2052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6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A220960C-7A39-4C9E-B26B-3492C5D3E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73060" y="3030843"/>
                        <a:ext cx="2442531" cy="2052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57DDCD4-8DEB-434A-8067-58A9DB88EB87}"/>
              </a:ext>
            </a:extLst>
          </p:cNvPr>
          <p:cNvSpPr txBox="1"/>
          <p:nvPr/>
        </p:nvSpPr>
        <p:spPr>
          <a:xfrm>
            <a:off x="7656493" y="5103542"/>
            <a:ext cx="15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труппа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2DCE841A-1B83-4892-8D42-7639C2B48A13}"/>
              </a:ext>
            </a:extLst>
          </p:cNvPr>
          <p:cNvSpPr/>
          <p:nvPr/>
        </p:nvSpPr>
        <p:spPr>
          <a:xfrm>
            <a:off x="4362245" y="3206373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5" name="Объект 34">
            <a:extLst>
              <a:ext uri="{FF2B5EF4-FFF2-40B4-BE49-F238E27FC236}">
                <a16:creationId xmlns:a16="http://schemas.microsoft.com/office/drawing/2014/main" id="{8BDD27A9-E9E9-4E28-BFB7-364E340364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703" y="204439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7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24838AF9-927E-4386-BBAE-FB674732D6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9703" y="204439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39BA5FB5-4039-4D6B-8F92-176C5AF9DE43}"/>
              </a:ext>
            </a:extLst>
          </p:cNvPr>
          <p:cNvSpPr txBox="1"/>
          <p:nvPr/>
        </p:nvSpPr>
        <p:spPr>
          <a:xfrm>
            <a:off x="1012666" y="4245607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бригада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BC0A69F8-8596-4AE7-9AB7-8638976B7242}"/>
              </a:ext>
            </a:extLst>
          </p:cNvPr>
          <p:cNvSpPr/>
          <p:nvPr/>
        </p:nvSpPr>
        <p:spPr>
          <a:xfrm>
            <a:off x="637993" y="190398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AE864DA-030E-4795-BAAE-D32FE95A280B}"/>
              </a:ext>
            </a:extLst>
          </p:cNvPr>
          <p:cNvSpPr/>
          <p:nvPr/>
        </p:nvSpPr>
        <p:spPr>
          <a:xfrm>
            <a:off x="7163447" y="276126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1F49FB-F220-4947-A861-387E095DD576}"/>
              </a:ext>
            </a:extLst>
          </p:cNvPr>
          <p:cNvSpPr txBox="1"/>
          <p:nvPr/>
        </p:nvSpPr>
        <p:spPr>
          <a:xfrm>
            <a:off x="4364994" y="5693051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сборная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8D8C35-5825-4431-B3C3-0A63470E41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53" y="2248900"/>
            <a:ext cx="1838209" cy="173539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78CA87A-F976-439D-A658-100D2C75B7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08" y="3990882"/>
            <a:ext cx="1343633" cy="134363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2D50D6D-0C48-4BA2-A082-3F6D3C18EC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93" y="3254083"/>
            <a:ext cx="1504728" cy="149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02278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8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15B4B8A-AF34-4147-ACF7-ABDDE314E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8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515B4B8A-AF34-4147-ACF7-ABDDE314E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id="{6D21CF95-4E7B-44D1-894D-0F744B0F07DA}"/>
              </a:ext>
            </a:extLst>
          </p:cNvPr>
          <p:cNvSpPr/>
          <p:nvPr/>
        </p:nvSpPr>
        <p:spPr>
          <a:xfrm>
            <a:off x="531934" y="2779383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B246BD96-FADE-40A6-ADE7-B9B36487AF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474815"/>
              </p:ext>
            </p:extLst>
          </p:nvPr>
        </p:nvGraphicFramePr>
        <p:xfrm>
          <a:off x="1475024" y="2678717"/>
          <a:ext cx="4539696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9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B19AB8B1-2D9A-4347-8C93-D8A1F0A0CB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024" y="2678717"/>
                        <a:ext cx="4539696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id="{7BE00DB9-AE5F-4DA1-A474-F5FC555471E8}"/>
              </a:ext>
            </a:extLst>
          </p:cNvPr>
          <p:cNvSpPr/>
          <p:nvPr/>
        </p:nvSpPr>
        <p:spPr>
          <a:xfrm>
            <a:off x="4434774" y="3887432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7FE05868-513D-4E84-9502-F5F87826B5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736543"/>
              </p:ext>
            </p:extLst>
          </p:nvPr>
        </p:nvGraphicFramePr>
        <p:xfrm>
          <a:off x="5445626" y="3796753"/>
          <a:ext cx="4637669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0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C6FEA556-B54A-4C4B-BF76-7A00E4A71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45626" y="3796753"/>
                        <a:ext cx="4637669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id="{49C545F9-C878-42E9-BCC3-9869311C4429}"/>
              </a:ext>
            </a:extLst>
          </p:cNvPr>
          <p:cNvSpPr/>
          <p:nvPr/>
        </p:nvSpPr>
        <p:spPr>
          <a:xfrm>
            <a:off x="2393976" y="523954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112153FB-B5FB-43EF-B91F-27A0F0EF59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531211"/>
              </p:ext>
            </p:extLst>
          </p:nvPr>
        </p:nvGraphicFramePr>
        <p:xfrm>
          <a:off x="3320828" y="5191516"/>
          <a:ext cx="429772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1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F2B73B42-030D-4A42-98DE-57444E0A31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20828" y="5191516"/>
                        <a:ext cx="429772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ADA067C-402C-4F5C-82EE-5A07E1CFB72E}"/>
              </a:ext>
            </a:extLst>
          </p:cNvPr>
          <p:cNvSpPr txBox="1"/>
          <p:nvPr/>
        </p:nvSpPr>
        <p:spPr>
          <a:xfrm>
            <a:off x="3695885" y="5349988"/>
            <a:ext cx="46376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подбор костюма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C01CBD-5284-4324-BC10-95E6CB11D561}"/>
              </a:ext>
            </a:extLst>
          </p:cNvPr>
          <p:cNvSpPr txBox="1"/>
          <p:nvPr/>
        </p:nvSpPr>
        <p:spPr>
          <a:xfrm>
            <a:off x="1679729" y="2889921"/>
            <a:ext cx="51274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застольный период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39A483-DB81-48F9-A230-D19A3A4E656E}"/>
              </a:ext>
            </a:extLst>
          </p:cNvPr>
          <p:cNvSpPr txBox="1"/>
          <p:nvPr/>
        </p:nvSpPr>
        <p:spPr>
          <a:xfrm>
            <a:off x="4467990" y="648763"/>
            <a:ext cx="60660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Как называется</a:t>
            </a:r>
          </a:p>
          <a:p>
            <a:r>
              <a:rPr lang="ru-RU" sz="4000" dirty="0">
                <a:latin typeface="Muller ExtraBold" pitchFamily="50" charset="-52"/>
              </a:rPr>
              <a:t>первый этап</a:t>
            </a:r>
          </a:p>
          <a:p>
            <a:r>
              <a:rPr lang="ru-RU" sz="4000" dirty="0">
                <a:latin typeface="Muller ExtraBold" pitchFamily="50" charset="-52"/>
              </a:rPr>
              <a:t>постановки спектакля?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BCE194-B720-4763-A2A0-295D4B91C091}"/>
              </a:ext>
            </a:extLst>
          </p:cNvPr>
          <p:cNvSpPr txBox="1"/>
          <p:nvPr/>
        </p:nvSpPr>
        <p:spPr>
          <a:xfrm>
            <a:off x="5757120" y="3981928"/>
            <a:ext cx="4769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заучивание текста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15215211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9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15B4B8A-AF34-4147-ACF7-ABDDE314E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2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515B4B8A-AF34-4147-ACF7-ABDDE314E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29287B9-71AE-4A47-B503-B75D3D25CBB2}"/>
              </a:ext>
            </a:extLst>
          </p:cNvPr>
          <p:cNvSpPr txBox="1"/>
          <p:nvPr/>
        </p:nvSpPr>
        <p:spPr>
          <a:xfrm>
            <a:off x="4467989" y="648763"/>
            <a:ext cx="7232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Что всегда ищет актер</a:t>
            </a:r>
          </a:p>
          <a:p>
            <a:r>
              <a:rPr lang="ru-RU" sz="4000" dirty="0">
                <a:latin typeface="Muller ExtraBold" pitchFamily="50" charset="-52"/>
              </a:rPr>
              <a:t>для создания роли?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0978F448-1AE3-4472-B085-478586C7ED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470667"/>
              </p:ext>
            </p:extLst>
          </p:nvPr>
        </p:nvGraphicFramePr>
        <p:xfrm>
          <a:off x="3985982" y="3429000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3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BA172ECB-5367-46AC-9068-CE7BFE3284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85982" y="3429000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DBBDBF38-98A2-47EE-B1D1-5B8036D776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938536"/>
              </p:ext>
            </p:extLst>
          </p:nvPr>
        </p:nvGraphicFramePr>
        <p:xfrm>
          <a:off x="7273060" y="3030843"/>
          <a:ext cx="2442531" cy="2052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4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E25865CB-A12E-4EB9-827D-C6E77DDCC4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73060" y="3030843"/>
                        <a:ext cx="2442531" cy="2052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3ED85D60-487A-4E94-87E9-997849A8FB25}"/>
              </a:ext>
            </a:extLst>
          </p:cNvPr>
          <p:cNvSpPr txBox="1"/>
          <p:nvPr/>
        </p:nvSpPr>
        <p:spPr>
          <a:xfrm>
            <a:off x="7258149" y="5103542"/>
            <a:ext cx="23775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характер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персонажа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563E6AEC-0F0D-46E5-AD0C-A8862D50B05D}"/>
              </a:ext>
            </a:extLst>
          </p:cNvPr>
          <p:cNvSpPr/>
          <p:nvPr/>
        </p:nvSpPr>
        <p:spPr>
          <a:xfrm>
            <a:off x="4362245" y="3206373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8CA19E5D-EDE5-4627-A46D-C3A1BFA210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703" y="2044390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5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919C2945-20F8-40D1-BA5F-AE1AFE0FB8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9703" y="2044390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7A859AE6-929E-4A06-A3B5-8C366F19FADD}"/>
              </a:ext>
            </a:extLst>
          </p:cNvPr>
          <p:cNvSpPr txBox="1"/>
          <p:nvPr/>
        </p:nvSpPr>
        <p:spPr>
          <a:xfrm>
            <a:off x="535774" y="4245607"/>
            <a:ext cx="2784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вдохновение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B86DE445-CCEE-4787-BAB4-1A71E8318521}"/>
              </a:ext>
            </a:extLst>
          </p:cNvPr>
          <p:cNvSpPr/>
          <p:nvPr/>
        </p:nvSpPr>
        <p:spPr>
          <a:xfrm>
            <a:off x="637993" y="190398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3621ECC-3A0D-456A-92B5-9D737CD7D1B4}"/>
              </a:ext>
            </a:extLst>
          </p:cNvPr>
          <p:cNvSpPr/>
          <p:nvPr/>
        </p:nvSpPr>
        <p:spPr>
          <a:xfrm>
            <a:off x="7163447" y="276126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3FBF0-4CAB-4FCC-92E0-12B11A0CCEFE}"/>
              </a:ext>
            </a:extLst>
          </p:cNvPr>
          <p:cNvSpPr txBox="1"/>
          <p:nvPr/>
        </p:nvSpPr>
        <p:spPr>
          <a:xfrm>
            <a:off x="3835204" y="5693051"/>
            <a:ext cx="2884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«зерно роли»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A8521CC-A9A8-404E-9A08-7DE29A57B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02" y="3939254"/>
            <a:ext cx="1070571" cy="127635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75321A6-3DFC-496A-9B25-782954E65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87" y="3317819"/>
            <a:ext cx="1080452" cy="135749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8AE115E-399F-44F2-9AA7-2628FCE063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96" y="2340297"/>
            <a:ext cx="1468969" cy="15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3958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862175" y="556004"/>
            <a:ext cx="2616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10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515B4B8A-AF34-4147-ACF7-ABDDE314E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2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6" name="CorelDRAW" r:id="rId6" imgW="5166409" imgH="5190674" progId="CorelDraw.Graphic.21">
                  <p:embed/>
                </p:oleObj>
              </mc:Choice>
              <mc:Fallback>
                <p:oleObj name="CorelDRAW" r:id="rId6" imgW="5166409" imgH="5190674" progId="CorelDraw.Graphic.21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515B4B8A-AF34-4147-ACF7-ABDDE314E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16682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Овал 21">
            <a:extLst>
              <a:ext uri="{FF2B5EF4-FFF2-40B4-BE49-F238E27FC236}">
                <a16:creationId xmlns:a16="http://schemas.microsoft.com/office/drawing/2014/main" id="{3BBD863E-F8D1-4B3B-8B47-1BE9DC12D8DE}"/>
              </a:ext>
            </a:extLst>
          </p:cNvPr>
          <p:cNvSpPr/>
          <p:nvPr/>
        </p:nvSpPr>
        <p:spPr>
          <a:xfrm>
            <a:off x="531934" y="286444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486DAEB7-38B4-4DF3-9728-155BAA71F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904824"/>
              </p:ext>
            </p:extLst>
          </p:nvPr>
        </p:nvGraphicFramePr>
        <p:xfrm>
          <a:off x="1475024" y="2763775"/>
          <a:ext cx="3252830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7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79ABA6E1-4CA9-4188-97EF-7DDED5E808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024" y="2763775"/>
                        <a:ext cx="3252830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>
            <a:extLst>
              <a:ext uri="{FF2B5EF4-FFF2-40B4-BE49-F238E27FC236}">
                <a16:creationId xmlns:a16="http://schemas.microsoft.com/office/drawing/2014/main" id="{4200852F-2C4E-4311-822A-7F2A873C492B}"/>
              </a:ext>
            </a:extLst>
          </p:cNvPr>
          <p:cNvSpPr/>
          <p:nvPr/>
        </p:nvSpPr>
        <p:spPr>
          <a:xfrm>
            <a:off x="3722043" y="3930909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BD7FC4E5-21DF-42D2-9157-573E7ABE57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236795"/>
              </p:ext>
            </p:extLst>
          </p:nvPr>
        </p:nvGraphicFramePr>
        <p:xfrm>
          <a:off x="4732895" y="3840230"/>
          <a:ext cx="5273174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8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88CFAE1F-55E2-4953-86B8-CCE6DEA636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32895" y="3840230"/>
                        <a:ext cx="5273174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Овал 27">
            <a:extLst>
              <a:ext uri="{FF2B5EF4-FFF2-40B4-BE49-F238E27FC236}">
                <a16:creationId xmlns:a16="http://schemas.microsoft.com/office/drawing/2014/main" id="{816178DC-AF89-48BE-AC7C-2D470A8B6E75}"/>
              </a:ext>
            </a:extLst>
          </p:cNvPr>
          <p:cNvSpPr/>
          <p:nvPr/>
        </p:nvSpPr>
        <p:spPr>
          <a:xfrm>
            <a:off x="2472999" y="5395484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2C0518AC-4C26-49DE-96B4-0ECCE07130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943366"/>
              </p:ext>
            </p:extLst>
          </p:nvPr>
        </p:nvGraphicFramePr>
        <p:xfrm>
          <a:off x="3399852" y="5347452"/>
          <a:ext cx="3100292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9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B1D2611E-736D-401F-A5CD-1DD0A97F9C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99852" y="5347452"/>
                        <a:ext cx="3100292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A0C7B95D-FCB3-4AF8-A49F-10B3DE61188A}"/>
              </a:ext>
            </a:extLst>
          </p:cNvPr>
          <p:cNvSpPr txBox="1"/>
          <p:nvPr/>
        </p:nvSpPr>
        <p:spPr>
          <a:xfrm>
            <a:off x="3781530" y="5530799"/>
            <a:ext cx="2834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Ефремов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843037-983A-4DB4-A7EE-661D4C11B0DB}"/>
              </a:ext>
            </a:extLst>
          </p:cNvPr>
          <p:cNvSpPr txBox="1"/>
          <p:nvPr/>
        </p:nvSpPr>
        <p:spPr>
          <a:xfrm>
            <a:off x="1679729" y="2974979"/>
            <a:ext cx="3440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Алексеев</a:t>
            </a:r>
            <a:endParaRPr lang="ru-RU" sz="3200" dirty="0">
              <a:latin typeface="Muller Bold" pitchFamily="50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362603-E6D0-4B8A-A1BD-D4FEF33F77B8}"/>
              </a:ext>
            </a:extLst>
          </p:cNvPr>
          <p:cNvSpPr txBox="1"/>
          <p:nvPr/>
        </p:nvSpPr>
        <p:spPr>
          <a:xfrm>
            <a:off x="4467990" y="648763"/>
            <a:ext cx="59218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Какая настоящая</a:t>
            </a:r>
          </a:p>
          <a:p>
            <a:r>
              <a:rPr lang="ru-RU" sz="4000" dirty="0">
                <a:latin typeface="Muller ExtraBold" pitchFamily="50" charset="-52"/>
              </a:rPr>
              <a:t>фамилия была</a:t>
            </a:r>
          </a:p>
          <a:p>
            <a:r>
              <a:rPr lang="ru-RU" sz="4000" dirty="0">
                <a:latin typeface="Muller ExtraBold" pitchFamily="50" charset="-52"/>
              </a:rPr>
              <a:t>у К.С. Станиславского?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9D9691-3B1A-4959-B722-475003D8007B}"/>
              </a:ext>
            </a:extLst>
          </p:cNvPr>
          <p:cNvSpPr txBox="1"/>
          <p:nvPr/>
        </p:nvSpPr>
        <p:spPr>
          <a:xfrm>
            <a:off x="5044389" y="4025405"/>
            <a:ext cx="4769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Немирович-Данченко</a:t>
            </a:r>
            <a:endParaRPr lang="ru-RU" sz="32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41477556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B6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BA23865-2648-43C9-A6B1-5F7F6B73F040}"/>
              </a:ext>
            </a:extLst>
          </p:cNvPr>
          <p:cNvGrpSpPr/>
          <p:nvPr/>
        </p:nvGrpSpPr>
        <p:grpSpPr>
          <a:xfrm>
            <a:off x="10534774" y="240854"/>
            <a:ext cx="1303450" cy="709524"/>
            <a:chOff x="10406280" y="151511"/>
            <a:chExt cx="1303450" cy="70952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623840C-311A-4728-9D10-AF7C80D2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906862B-4EC6-4BF2-8711-0DB2FEA6C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6D2567-121D-4729-9670-E79C71E60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1" y="481829"/>
            <a:ext cx="5152249" cy="589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14456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4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4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10792A5D-0DC3-4129-BE4A-B8D073123F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200195"/>
              </p:ext>
            </p:extLst>
          </p:nvPr>
        </p:nvGraphicFramePr>
        <p:xfrm>
          <a:off x="7611530" y="2582896"/>
          <a:ext cx="2699398" cy="2434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5" name="CorelDRAW" r:id="rId8" imgW="2391447" imgH="2156504" progId="CorelDraw.Graphic.21">
                  <p:embed/>
                </p:oleObj>
              </mc:Choice>
              <mc:Fallback>
                <p:oleObj name="CorelDRAW" r:id="rId8" imgW="2391447" imgH="2156504" progId="CorelDraw.Graphic.21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EA107C64-9880-4357-8765-F804C5CE42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11530" y="2582896"/>
                        <a:ext cx="2699398" cy="2434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9F248C77-DCFD-4869-AEC4-5B67EBA1F4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742046"/>
              </p:ext>
            </p:extLst>
          </p:nvPr>
        </p:nvGraphicFramePr>
        <p:xfrm>
          <a:off x="4437545" y="2537959"/>
          <a:ext cx="2506546" cy="2515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6" name="CorelDRAW" r:id="rId10" imgW="2144450" imgH="2152936" progId="CorelDraw.Graphic.21">
                  <p:embed/>
                </p:oleObj>
              </mc:Choice>
              <mc:Fallback>
                <p:oleObj name="CorelDRAW" r:id="rId10" imgW="2144450" imgH="2152936" progId="CorelDraw.Graphic.21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235CE763-51DD-4F9B-B375-025C8DCBFE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37545" y="2537959"/>
                        <a:ext cx="2506546" cy="2515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F5137930-CC39-4C22-B4D6-8C044F2978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584792"/>
              </p:ext>
            </p:extLst>
          </p:nvPr>
        </p:nvGraphicFramePr>
        <p:xfrm>
          <a:off x="1497956" y="1576455"/>
          <a:ext cx="2681287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7" name="CorelDRAW" r:id="rId12" imgW="2680662" imgH="2277411" progId="CorelDraw.Graphic.21">
                  <p:embed/>
                </p:oleObj>
              </mc:Choice>
              <mc:Fallback>
                <p:oleObj name="CorelDRAW" r:id="rId12" imgW="2680662" imgH="2277411" progId="CorelDraw.Graphic.21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C4CD4D8D-98C5-4C37-964A-D3415D455C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97956" y="1576455"/>
                        <a:ext cx="2681287" cy="227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F323263-2A0F-4A86-96E1-958A568F24E3}"/>
              </a:ext>
            </a:extLst>
          </p:cNvPr>
          <p:cNvSpPr txBox="1"/>
          <p:nvPr/>
        </p:nvSpPr>
        <p:spPr>
          <a:xfrm>
            <a:off x="4415524" y="669953"/>
            <a:ext cx="69331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Кто является «родителем»</a:t>
            </a:r>
          </a:p>
          <a:p>
            <a:r>
              <a:rPr lang="ru-RU" sz="4000" dirty="0">
                <a:latin typeface="Muller ExtraBold" pitchFamily="50" charset="-52"/>
              </a:rPr>
              <a:t>метода, по которому учатся актеры?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588B0E-2751-4EA6-9E26-845F8711288F}"/>
              </a:ext>
            </a:extLst>
          </p:cNvPr>
          <p:cNvSpPr txBox="1"/>
          <p:nvPr/>
        </p:nvSpPr>
        <p:spPr>
          <a:xfrm>
            <a:off x="4879241" y="5082980"/>
            <a:ext cx="21291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Олег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Павлович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Табаков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0534A6-BE46-4C83-ABA4-3AC04A18725F}"/>
              </a:ext>
            </a:extLst>
          </p:cNvPr>
          <p:cNvSpPr txBox="1"/>
          <p:nvPr/>
        </p:nvSpPr>
        <p:spPr>
          <a:xfrm>
            <a:off x="1078069" y="3854518"/>
            <a:ext cx="31758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Константин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Сергеевич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Станиславский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0FAE57E8-1CFB-4BCB-A8A8-7515744B3BC2}"/>
              </a:ext>
            </a:extLst>
          </p:cNvPr>
          <p:cNvSpPr/>
          <p:nvPr/>
        </p:nvSpPr>
        <p:spPr>
          <a:xfrm>
            <a:off x="4088197" y="2999111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9B3543D2-617E-4EAB-BDAC-D0B302BC3831}"/>
              </a:ext>
            </a:extLst>
          </p:cNvPr>
          <p:cNvSpPr/>
          <p:nvPr/>
        </p:nvSpPr>
        <p:spPr>
          <a:xfrm>
            <a:off x="1373108" y="1432377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50B0DB6A-5C22-40ED-A5DA-8CEB38CAA450}"/>
              </a:ext>
            </a:extLst>
          </p:cNvPr>
          <p:cNvSpPr/>
          <p:nvPr/>
        </p:nvSpPr>
        <p:spPr>
          <a:xfrm>
            <a:off x="7279452" y="2940463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7033D4-D3AE-463B-9C73-C0B0955A0FAC}"/>
              </a:ext>
            </a:extLst>
          </p:cNvPr>
          <p:cNvSpPr txBox="1"/>
          <p:nvPr/>
        </p:nvSpPr>
        <p:spPr>
          <a:xfrm>
            <a:off x="7827589" y="5017015"/>
            <a:ext cx="21291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Антон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Павлович</a:t>
            </a:r>
          </a:p>
          <a:p>
            <a:pPr algn="ctr"/>
            <a:r>
              <a:rPr lang="ru-RU" sz="3200" dirty="0">
                <a:latin typeface="Muller Bold" pitchFamily="50" charset="-52"/>
              </a:rPr>
              <a:t>Чехов</a:t>
            </a:r>
          </a:p>
        </p:txBody>
      </p:sp>
    </p:spTree>
    <p:extLst>
      <p:ext uri="{BB962C8B-B14F-4D97-AF65-F5344CB8AC3E}">
        <p14:creationId xmlns:p14="http://schemas.microsoft.com/office/powerpoint/2010/main" val="864983360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D4D02D-F521-490A-872F-BD5101EBA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2" y="429003"/>
            <a:ext cx="2892555" cy="36424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2DB00E-87DF-4819-9D92-9FEFAD495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808" y="429004"/>
            <a:ext cx="1325029" cy="1325029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4F8221-6F1C-4B9F-A8B2-AC1398776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28" y="429003"/>
            <a:ext cx="1267037" cy="13895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186687-8C4A-491F-A2EA-40F97668F0DA}"/>
              </a:ext>
            </a:extLst>
          </p:cNvPr>
          <p:cNvSpPr txBox="1"/>
          <p:nvPr/>
        </p:nvSpPr>
        <p:spPr>
          <a:xfrm>
            <a:off x="3031670" y="5038789"/>
            <a:ext cx="61286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cap="all" dirty="0">
                <a:latin typeface="Muller ExtraBold" pitchFamily="50" charset="-52"/>
              </a:rPr>
              <a:t>БЛАГОДАРИМ</a:t>
            </a:r>
            <a:r>
              <a:rPr lang="ru-RU" sz="3600" dirty="0">
                <a:latin typeface="Muller ExtraBold" pitchFamily="50" charset="-52"/>
              </a:rPr>
              <a:t> </a:t>
            </a:r>
            <a:endParaRPr lang="en-US" sz="3600" dirty="0">
              <a:latin typeface="Muller ExtraBold" pitchFamily="50" charset="-52"/>
            </a:endParaRPr>
          </a:p>
          <a:p>
            <a:pPr algn="ctr"/>
            <a:r>
              <a:rPr lang="ru-RU" sz="2800" dirty="0">
                <a:latin typeface="Muller ExtraBold" pitchFamily="50" charset="-52"/>
              </a:rPr>
              <a:t>за отличную игру!</a:t>
            </a:r>
          </a:p>
          <a:p>
            <a:pPr algn="ctr"/>
            <a:endParaRPr lang="ru-RU" sz="2800" dirty="0">
              <a:latin typeface="Muller Extra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61406549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42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5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121CBD8-3C6E-4564-AB7B-B8FCC6A95566}"/>
              </a:ext>
            </a:extLst>
          </p:cNvPr>
          <p:cNvSpPr txBox="1"/>
          <p:nvPr/>
        </p:nvSpPr>
        <p:spPr>
          <a:xfrm>
            <a:off x="4467990" y="648763"/>
            <a:ext cx="69092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Коллектив какого театра</a:t>
            </a:r>
          </a:p>
          <a:p>
            <a:r>
              <a:rPr lang="ru-RU" sz="4000" dirty="0">
                <a:latin typeface="Muller ExtraBold" pitchFamily="50" charset="-52"/>
              </a:rPr>
              <a:t>работал в блокадном</a:t>
            </a:r>
          </a:p>
          <a:p>
            <a:r>
              <a:rPr lang="ru-RU" sz="4000" dirty="0">
                <a:latin typeface="Muller ExtraBold" pitchFamily="50" charset="-52"/>
              </a:rPr>
              <a:t>Ленинграде все 900 дней?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BAA5C0B-A765-4D4E-BB1D-D385C05814B7}"/>
              </a:ext>
            </a:extLst>
          </p:cNvPr>
          <p:cNvSpPr/>
          <p:nvPr/>
        </p:nvSpPr>
        <p:spPr>
          <a:xfrm>
            <a:off x="2749737" y="2784398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A4C826F8-7378-4230-A9BE-4FD78D2FDA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831290"/>
              </p:ext>
            </p:extLst>
          </p:nvPr>
        </p:nvGraphicFramePr>
        <p:xfrm>
          <a:off x="3692826" y="2683732"/>
          <a:ext cx="5779577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43" name="CorelDRAW" r:id="rId8" imgW="4185131" imgH="899072" progId="CorelDraw.Graphic.21">
                  <p:embed/>
                </p:oleObj>
              </mc:Choice>
              <mc:Fallback>
                <p:oleObj name="CorelDRAW" r:id="rId8" imgW="4185131" imgH="899072" progId="CorelDraw.Graphic.21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5DD5EC90-B465-4AC2-B2F9-FFF65EE4F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92826" y="2683732"/>
                        <a:ext cx="5779577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>
            <a:extLst>
              <a:ext uri="{FF2B5EF4-FFF2-40B4-BE49-F238E27FC236}">
                <a16:creationId xmlns:a16="http://schemas.microsoft.com/office/drawing/2014/main" id="{8CB0549A-4B1C-4E21-9E59-B6D377C2A880}"/>
              </a:ext>
            </a:extLst>
          </p:cNvPr>
          <p:cNvSpPr/>
          <p:nvPr/>
        </p:nvSpPr>
        <p:spPr>
          <a:xfrm>
            <a:off x="1854444" y="4067619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B36FFC1D-C329-4547-B96A-ADDA4E254F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362738"/>
              </p:ext>
            </p:extLst>
          </p:nvPr>
        </p:nvGraphicFramePr>
        <p:xfrm>
          <a:off x="2904625" y="3961293"/>
          <a:ext cx="4925065" cy="100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44" name="CorelDRAW" r:id="rId10" imgW="4185131" imgH="899072" progId="CorelDraw.Graphic.21">
                  <p:embed/>
                </p:oleObj>
              </mc:Choice>
              <mc:Fallback>
                <p:oleObj name="CorelDRAW" r:id="rId10" imgW="4185131" imgH="899072" progId="CorelDraw.Graphic.21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2426CBAD-931A-40B3-B38C-4A0022CC01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04625" y="3961293"/>
                        <a:ext cx="4925065" cy="100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Овал 30">
            <a:extLst>
              <a:ext uri="{FF2B5EF4-FFF2-40B4-BE49-F238E27FC236}">
                <a16:creationId xmlns:a16="http://schemas.microsoft.com/office/drawing/2014/main" id="{FA535628-9C4D-41AD-BD79-88218595FEB6}"/>
              </a:ext>
            </a:extLst>
          </p:cNvPr>
          <p:cNvSpPr/>
          <p:nvPr/>
        </p:nvSpPr>
        <p:spPr>
          <a:xfrm>
            <a:off x="2223726" y="5316281"/>
            <a:ext cx="855407" cy="855407"/>
          </a:xfrm>
          <a:prstGeom prst="ellipse">
            <a:avLst/>
          </a:prstGeom>
          <a:noFill/>
          <a:ln w="76200">
            <a:solidFill>
              <a:srgbClr val="FFC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8FD650FF-0AD8-4666-8CBE-1F98859EF4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854231"/>
              </p:ext>
            </p:extLst>
          </p:nvPr>
        </p:nvGraphicFramePr>
        <p:xfrm>
          <a:off x="3206211" y="5293124"/>
          <a:ext cx="5779577" cy="901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45" name="CorelDRAW" r:id="rId11" imgW="4185131" imgH="899072" progId="CorelDraw.Graphic.21">
                  <p:embed/>
                </p:oleObj>
              </mc:Choice>
              <mc:Fallback>
                <p:oleObj name="CorelDRAW" r:id="rId11" imgW="4185131" imgH="899072" progId="CorelDraw.Graphic.21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B3BA5845-9761-4764-A150-AE3CE3A42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06211" y="5293124"/>
                        <a:ext cx="5779577" cy="901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273BA5C-CBA6-4859-924E-98F61C0CE4BC}"/>
              </a:ext>
            </a:extLst>
          </p:cNvPr>
          <p:cNvSpPr txBox="1"/>
          <p:nvPr/>
        </p:nvSpPr>
        <p:spPr>
          <a:xfrm>
            <a:off x="3885907" y="2915112"/>
            <a:ext cx="5907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 музыкальной комедии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970C6D-328C-492A-A061-7350CB0227BC}"/>
              </a:ext>
            </a:extLst>
          </p:cNvPr>
          <p:cNvSpPr txBox="1"/>
          <p:nvPr/>
        </p:nvSpPr>
        <p:spPr>
          <a:xfrm>
            <a:off x="3109172" y="4233712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Muller Bol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Театр кукол</a:t>
            </a:r>
            <a:endParaRPr lang="ru-RU" sz="2800" dirty="0">
              <a:latin typeface="Muller Bold" pitchFamily="50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D6E178-7E37-427B-9D95-59A098CEC40A}"/>
              </a:ext>
            </a:extLst>
          </p:cNvPr>
          <p:cNvSpPr txBox="1"/>
          <p:nvPr/>
        </p:nvSpPr>
        <p:spPr>
          <a:xfrm>
            <a:off x="3574414" y="5482374"/>
            <a:ext cx="5043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uller Bold" pitchFamily="50" charset="-52"/>
                <a:cs typeface="Times New Roman" panose="02020603050405020304" pitchFamily="18" charset="0"/>
              </a:rPr>
              <a:t>Театр комедии им. Акимова</a:t>
            </a:r>
            <a:endParaRPr lang="ru-RU" sz="2800" dirty="0">
              <a:latin typeface="Muller 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847948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909507A-1711-4B50-8538-E6C1775CE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16683" y="4681520"/>
          <a:ext cx="2003743" cy="20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6" name="CorelDRAW" r:id="rId4" imgW="5166409" imgH="5190674" progId="CorelDraw.Graphic.21">
                  <p:embed/>
                </p:oleObj>
              </mc:Choice>
              <mc:Fallback>
                <p:oleObj name="CorelDRAW" r:id="rId4" imgW="5166409" imgH="5190674" progId="CorelDraw.Graphic.21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7909507A-1711-4B50-8538-E6C1775CE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6683" y="4681520"/>
                        <a:ext cx="2003743" cy="201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086C-1768-4936-B409-2B8CC7B95E48}"/>
              </a:ext>
            </a:extLst>
          </p:cNvPr>
          <p:cNvSpPr txBox="1"/>
          <p:nvPr/>
        </p:nvSpPr>
        <p:spPr>
          <a:xfrm>
            <a:off x="1148576" y="579863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Penguin Attack Cyrillic" panose="02000500000000020004" pitchFamily="50" charset="0"/>
              </a:rPr>
              <a:t>Вопрос 6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6DCCE1-C339-4908-8D27-32E4D6BDF7F4}"/>
              </a:ext>
            </a:extLst>
          </p:cNvPr>
          <p:cNvGrpSpPr/>
          <p:nvPr/>
        </p:nvGrpSpPr>
        <p:grpSpPr>
          <a:xfrm>
            <a:off x="171574" y="5986334"/>
            <a:ext cx="1303450" cy="709524"/>
            <a:chOff x="10406280" y="151511"/>
            <a:chExt cx="1303450" cy="70952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473CCDF-C730-4F98-9960-81660F6F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424" y="151511"/>
              <a:ext cx="666306" cy="666306"/>
            </a:xfrm>
            <a:prstGeom prst="ellipse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536E1AE-C08E-46E4-9295-F58BBF348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80" y="162278"/>
              <a:ext cx="637144" cy="69875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8A8EF8-5ADF-4E30-A3C8-064E51D234B7}"/>
              </a:ext>
            </a:extLst>
          </p:cNvPr>
          <p:cNvSpPr txBox="1"/>
          <p:nvPr/>
        </p:nvSpPr>
        <p:spPr>
          <a:xfrm>
            <a:off x="4467990" y="648763"/>
            <a:ext cx="51523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Muller ExtraBold" pitchFamily="50" charset="-52"/>
              </a:rPr>
              <a:t>Что обычно ломают</a:t>
            </a:r>
          </a:p>
          <a:p>
            <a:r>
              <a:rPr lang="ru-RU" sz="4000" dirty="0">
                <a:latin typeface="Muller ExtraBold" pitchFamily="50" charset="-52"/>
              </a:rPr>
              <a:t>притворщики?</a:t>
            </a: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07A72EE5-2478-44FE-89C5-02400E41B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013352"/>
              </p:ext>
            </p:extLst>
          </p:nvPr>
        </p:nvGraphicFramePr>
        <p:xfrm>
          <a:off x="3968262" y="3759711"/>
          <a:ext cx="214471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7" name="CorelDRAW" r:id="rId8" imgW="1956600" imgH="1955160" progId="CorelDraw.Graphic.21">
                  <p:embed/>
                </p:oleObj>
              </mc:Choice>
              <mc:Fallback>
                <p:oleObj name="CorelDRAW" r:id="rId8" imgW="1956600" imgH="1955160" progId="CorelDraw.Graphic.21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31C77657-E834-4EFD-9CEB-B1106F2A9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68262" y="3759711"/>
                        <a:ext cx="2144713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A33A6F8D-BC1C-44F1-94ED-07CC13F22E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747886"/>
              </p:ext>
            </p:extLst>
          </p:nvPr>
        </p:nvGraphicFramePr>
        <p:xfrm>
          <a:off x="6789852" y="2399905"/>
          <a:ext cx="2285052" cy="19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8" name="CorelDRAW" r:id="rId10" imgW="2445840" imgH="2068200" progId="CorelDraw.Graphic.21">
                  <p:embed/>
                </p:oleObj>
              </mc:Choice>
              <mc:Fallback>
                <p:oleObj name="CorelDRAW" r:id="rId10" imgW="2445840" imgH="2068200" progId="CorelDraw.Graphic.21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060EDC66-0547-426F-AF8E-81946191CB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89852" y="2399905"/>
                        <a:ext cx="2285052" cy="19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id="{8277FD76-F6A2-430E-8F86-F0FDC09F0801}"/>
              </a:ext>
            </a:extLst>
          </p:cNvPr>
          <p:cNvSpPr/>
          <p:nvPr/>
        </p:nvSpPr>
        <p:spPr>
          <a:xfrm>
            <a:off x="4344525" y="3537084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2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2A15B91-A200-431A-A01C-2E90A2874EC7}"/>
              </a:ext>
            </a:extLst>
          </p:cNvPr>
          <p:cNvSpPr/>
          <p:nvPr/>
        </p:nvSpPr>
        <p:spPr>
          <a:xfrm>
            <a:off x="6599517" y="2278638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3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53CCF3D1-4CFA-4CFB-A1A9-20718CA74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961485"/>
              </p:ext>
            </p:extLst>
          </p:nvPr>
        </p:nvGraphicFramePr>
        <p:xfrm>
          <a:off x="1376249" y="2112611"/>
          <a:ext cx="239077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9" name="CorelDRAW" r:id="rId12" imgW="2391447" imgH="2156504" progId="CorelDraw.Graphic.21">
                  <p:embed/>
                </p:oleObj>
              </mc:Choice>
              <mc:Fallback>
                <p:oleObj name="CorelDRAW" r:id="rId12" imgW="2391447" imgH="2156504" progId="CorelDraw.Graphic.21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50FEC7D3-907F-43B0-A705-A592B10CC6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76249" y="2112611"/>
                        <a:ext cx="2390775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F2341D8-07F7-4C8F-8F52-97641179F1EB}"/>
              </a:ext>
            </a:extLst>
          </p:cNvPr>
          <p:cNvSpPr txBox="1"/>
          <p:nvPr/>
        </p:nvSpPr>
        <p:spPr>
          <a:xfrm>
            <a:off x="2106255" y="4313828"/>
            <a:ext cx="1136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руки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DDD7950F-F28B-4F89-A11F-870225DF726B}"/>
              </a:ext>
            </a:extLst>
          </p:cNvPr>
          <p:cNvSpPr/>
          <p:nvPr/>
        </p:nvSpPr>
        <p:spPr>
          <a:xfrm>
            <a:off x="1384539" y="1972202"/>
            <a:ext cx="855407" cy="855407"/>
          </a:xfrm>
          <a:prstGeom prst="ellipse">
            <a:avLst/>
          </a:prstGeom>
          <a:solidFill>
            <a:srgbClr val="FF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Penguin Attack Cyrillic" panose="02000500000000020004" pitchFamily="50" charset="0"/>
              </a:rPr>
              <a:t>1</a:t>
            </a:r>
            <a:endParaRPr lang="ru-RU" b="1" dirty="0">
              <a:solidFill>
                <a:schemeClr val="tx1"/>
              </a:solidFill>
              <a:latin typeface="Penguin Attack Cyrillic" panose="02000500000000020004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5EDBC3-0AAD-43A3-8748-0AE6C35E4676}"/>
              </a:ext>
            </a:extLst>
          </p:cNvPr>
          <p:cNvSpPr txBox="1"/>
          <p:nvPr/>
        </p:nvSpPr>
        <p:spPr>
          <a:xfrm>
            <a:off x="4161219" y="5921218"/>
            <a:ext cx="2077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комедию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FFFC09-733B-4D48-9086-CB91E6AA7997}"/>
              </a:ext>
            </a:extLst>
          </p:cNvPr>
          <p:cNvSpPr txBox="1"/>
          <p:nvPr/>
        </p:nvSpPr>
        <p:spPr>
          <a:xfrm>
            <a:off x="7253795" y="4313828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Muller Bold" pitchFamily="50" charset="-52"/>
              </a:rPr>
              <a:t>фарс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6A218A8-DEE2-4060-83F5-95013096F1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55" y="2625212"/>
            <a:ext cx="1133866" cy="129811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637091D-6AB9-492C-88A1-874369468D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81" y="4446759"/>
            <a:ext cx="1241558" cy="124155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7D7FC8-542F-4D08-BD01-BA6BC03DC1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53" y="2626047"/>
            <a:ext cx="1178528" cy="135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5174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1503</Words>
  <Application>Microsoft Office PowerPoint</Application>
  <PresentationFormat>Широкоэкранный</PresentationFormat>
  <Paragraphs>671</Paragraphs>
  <Slides>70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9" baseType="lpstr">
      <vt:lpstr>Arial</vt:lpstr>
      <vt:lpstr>Calibri</vt:lpstr>
      <vt:lpstr>Calibri Light</vt:lpstr>
      <vt:lpstr>Muller Bold</vt:lpstr>
      <vt:lpstr>Muller ExtraBold</vt:lpstr>
      <vt:lpstr>Muller Medium</vt:lpstr>
      <vt:lpstr>Penguin Attack Cyrillic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Колеченок</dc:creator>
  <cp:lastModifiedBy>Елена Колеченок</cp:lastModifiedBy>
  <cp:revision>79</cp:revision>
  <dcterms:created xsi:type="dcterms:W3CDTF">2022-02-12T05:45:27Z</dcterms:created>
  <dcterms:modified xsi:type="dcterms:W3CDTF">2022-02-21T19:52:56Z</dcterms:modified>
</cp:coreProperties>
</file>