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440000" cx="756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88">
          <p15:clr>
            <a:srgbClr val="747775"/>
          </p15:clr>
        </p15:guide>
        <p15:guide id="2" pos="238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88" orient="horz"/>
        <p:guide pos="238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87788" y="685800"/>
            <a:ext cx="2483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187788" y="685800"/>
            <a:ext cx="2483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11298"/>
            <a:ext cx="7044600" cy="416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752555"/>
            <a:ext cx="7044600" cy="16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45153"/>
            <a:ext cx="7044600" cy="398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398217"/>
            <a:ext cx="7044600" cy="26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365680"/>
            <a:ext cx="7044600" cy="170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39232"/>
            <a:ext cx="3306900" cy="69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39232"/>
            <a:ext cx="3306900" cy="69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27727"/>
            <a:ext cx="2321700" cy="153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20535"/>
            <a:ext cx="2321700" cy="64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13690"/>
            <a:ext cx="5264700" cy="830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54"/>
            <a:ext cx="3780000" cy="104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03032"/>
            <a:ext cx="3344400" cy="300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689531"/>
            <a:ext cx="3344400" cy="250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469689"/>
            <a:ext cx="3172200" cy="75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586994"/>
            <a:ext cx="4959600" cy="122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507900" y="1012775"/>
            <a:ext cx="6544200" cy="88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latin typeface="Times New Roman"/>
                <a:ea typeface="Times New Roman"/>
                <a:cs typeface="Times New Roman"/>
                <a:sym typeface="Times New Roman"/>
              </a:rPr>
              <a:t>УВЕДОМЛЕНИЕ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Уважаемый Арендатор!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ООО «___________»</a:t>
            </a: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 благодарит вас за долгосрочное сотрудничество и партнерский подход в ведении бизнеса. Сегодня компании стремятся к автоматизации внутренних процессов, позволяя сосредоточиться на стратегически важных задачах и освободить сотрудников от рутинной работы. В целях оптимизации взаимодействия для обмена информацией, автоматизации процедур между Арендаторами и Арендодателем, </a:t>
            </a: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ООО «__________»</a:t>
            </a: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 настоящим письмом уведомляет о следующем: 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С 01 сентября 2025 года начинается процедура оцифровки ряда процессов взаимодействия Арендатора и Арендодателя и перехода в электронный формат работ, связанных с актуализацией кассовой техники, задействованной при коммерческой деятельности на территории </a:t>
            </a: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ТРЦ «___________»</a:t>
            </a: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, через специальный Личный кабинет Арендатора (далее – ЛК), с применением сервиса RENTU (rentu.ru). В ближайшее время через ЛК будет организована работа по: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193799" lvl="0" marL="0" rtl="0" algn="l"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подключению касс к просмотру данных о продажах через ОФД;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193799" lvl="0" marL="0" rtl="0" algn="l"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мониторингу актуальности касс;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193799" lvl="0" marL="0" rtl="0" algn="l"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иному функционалу (по уведомлению).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Отдельным письмом Арендатору направляется ссылка-приглашение на вход (инструкция по авторизации доступна в самом приглашении).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Переходный период пользования ЛК будет проходить </a:t>
            </a: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до 31 сентября 2025 года</a:t>
            </a: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 (включительно).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Начиная с</a:t>
            </a: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01 октября 2025</a:t>
            </a: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 года взаимодействие между Арендодателем и Арендатором (представителем Арендатора) по указанным процессам будет осуществляться только через ЛК.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Дополнительно сообщаем контактную информацию: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По техническим вопросам регистрации и пользования ЛК Арендатора: 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- Менеджер по развитию Михаил Концов - msk@rentu.ru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По административным вопросам перехода к пользованию ЛК Арендатора: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Администрация ТЦ «_____________»</a:t>
            </a:r>
            <a:endParaRPr sz="1200">
              <a:highlight>
                <a:srgbClr val="FCE5CD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- Менеджер отдела аренды Ольга  olga@__________.ru, тел. +7(495) 000-00-00;</a:t>
            </a:r>
            <a:endParaRPr sz="1200">
              <a:highlight>
                <a:srgbClr val="FCE5CD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- Администратор Мария - masha@__________.ru тел: +7(495) 000-00-01.</a:t>
            </a:r>
            <a:endParaRPr sz="1200">
              <a:highlight>
                <a:srgbClr val="FCE5CD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Просим отнестись к вопросу подключению ЛК Арендатора с пониманием и ответственностью.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С уважением,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Генеральный директор </a:t>
            </a:r>
            <a:endParaRPr sz="1200">
              <a:highlight>
                <a:srgbClr val="FCE5CD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highlight>
                  <a:srgbClr val="FCE5CD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ООО «_________________»                                                                        Иванов И.А.</a:t>
            </a:r>
            <a:endParaRPr sz="1200">
              <a:highlight>
                <a:srgbClr val="FCE5CD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