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1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8" d="100"/>
          <a:sy n="98" d="100"/>
        </p:scale>
        <p:origin x="-21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2CFF-2217-4072-9687-76429C003900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1AD-FE68-436C-AB55-41B238CCC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769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2CFF-2217-4072-9687-76429C003900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1AD-FE68-436C-AB55-41B238CCC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698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2CFF-2217-4072-9687-76429C003900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1AD-FE68-436C-AB55-41B238CCC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977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2CFF-2217-4072-9687-76429C003900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1AD-FE68-436C-AB55-41B238CCC2C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7875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2CFF-2217-4072-9687-76429C003900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1AD-FE68-436C-AB55-41B238CCC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103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2CFF-2217-4072-9687-76429C003900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1AD-FE68-436C-AB55-41B238CCC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079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2CFF-2217-4072-9687-76429C003900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1AD-FE68-436C-AB55-41B238CCC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919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2CFF-2217-4072-9687-76429C003900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1AD-FE68-436C-AB55-41B238CCC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805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2CFF-2217-4072-9687-76429C003900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1AD-FE68-436C-AB55-41B238CCC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28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2CFF-2217-4072-9687-76429C003900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1AD-FE68-436C-AB55-41B238CCC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461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2CFF-2217-4072-9687-76429C003900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1AD-FE68-436C-AB55-41B238CCC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037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2CFF-2217-4072-9687-76429C003900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1AD-FE68-436C-AB55-41B238CCC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66465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2CFF-2217-4072-9687-76429C003900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1AD-FE68-436C-AB55-41B238CCC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35282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2CFF-2217-4072-9687-76429C003900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1AD-FE68-436C-AB55-41B238CCC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743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2CFF-2217-4072-9687-76429C003900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1AD-FE68-436C-AB55-41B238CCC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968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2CFF-2217-4072-9687-76429C003900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1AD-FE68-436C-AB55-41B238CCC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14585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2CFF-2217-4072-9687-76429C003900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1AD-FE68-436C-AB55-41B238CCC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495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B72CFF-2217-4072-9687-76429C003900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8B1AD-FE68-436C-AB55-41B238CCC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2935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1" r:id="rId1"/>
    <p:sldLayoutId id="2147484332" r:id="rId2"/>
    <p:sldLayoutId id="2147484333" r:id="rId3"/>
    <p:sldLayoutId id="2147484334" r:id="rId4"/>
    <p:sldLayoutId id="2147484335" r:id="rId5"/>
    <p:sldLayoutId id="2147484336" r:id="rId6"/>
    <p:sldLayoutId id="2147484337" r:id="rId7"/>
    <p:sldLayoutId id="2147484338" r:id="rId8"/>
    <p:sldLayoutId id="2147484339" r:id="rId9"/>
    <p:sldLayoutId id="2147484340" r:id="rId10"/>
    <p:sldLayoutId id="2147484341" r:id="rId11"/>
    <p:sldLayoutId id="2147484342" r:id="rId12"/>
    <p:sldLayoutId id="2147484343" r:id="rId13"/>
    <p:sldLayoutId id="2147484344" r:id="rId14"/>
    <p:sldLayoutId id="2147484345" r:id="rId15"/>
    <p:sldLayoutId id="2147484346" r:id="rId16"/>
    <p:sldLayoutId id="214748434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szabotoi.ru/assets/images/resources/75/2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4200" y="2150772"/>
            <a:ext cx="8825658" cy="1687132"/>
          </a:xfrm>
          <a:noFill/>
        </p:spPr>
        <p:style>
          <a:lnRef idx="2">
            <a:schemeClr val="accent5">
              <a:shade val="50000"/>
            </a:schemeClr>
          </a:lnRef>
          <a:fillRef idx="1003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построения фигуры</a:t>
            </a:r>
            <a:br>
              <a:rPr lang="ru-RU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на плоскости</a:t>
            </a:r>
            <a:endParaRPr lang="ru-RU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13680" y="5691780"/>
            <a:ext cx="5563158" cy="861420"/>
          </a:xfrm>
        </p:spPr>
        <p:txBody>
          <a:bodyPr>
            <a:normAutofit/>
          </a:bodyPr>
          <a:lstStyle/>
          <a:p>
            <a:r>
              <a:rPr lang="ru-RU" sz="1800" cap="none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1800" cap="none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1800" cap="none" dirty="0" err="1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Дударева</a:t>
            </a:r>
            <a:r>
              <a:rPr lang="ru-RU" sz="1800" cap="none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Н.В.</a:t>
            </a:r>
            <a:endParaRPr lang="ru-RU" sz="1800" cap="none" dirty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56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443" y="117867"/>
            <a:ext cx="9927444" cy="151774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человека – самое сложное в развитии изобразительного творчества детей – дошкольников, которое, постепенно усложняясь, занимает место в детских рисунках в течение всего дошкольного детства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39" y="1737338"/>
            <a:ext cx="5967093" cy="4195762"/>
          </a:xfrm>
        </p:spPr>
      </p:pic>
      <p:pic>
        <p:nvPicPr>
          <p:cNvPr id="1026" name="Picture 2" descr="http://www.vokrugsveta.ru/img/cmn/2014/08/25/0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930" y="1737337"/>
            <a:ext cx="3089901" cy="419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67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736" y="150563"/>
            <a:ext cx="8628844" cy="169111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во 2 </a:t>
            </a: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младшей группе 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двух </a:t>
            </a: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формообразующих форм, отличающих друг от друга размером. Например: маленький и 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круг (неваляшка, снеговик). </a:t>
            </a:r>
          </a:p>
        </p:txBody>
      </p:sp>
      <p:pic>
        <p:nvPicPr>
          <p:cNvPr id="2050" name="Picture 2" descr="http://www.maam.ru/upload/blogs/detsad-326374-14273729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9162" y="2176527"/>
            <a:ext cx="3696125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tudmed.ru/docs/static/1/6/7/c/a/167cae69af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42" y="2524260"/>
            <a:ext cx="3316311" cy="325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s633829.vk.me/v633829530/30c69/0XldAhM5Jy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301" y="2189407"/>
            <a:ext cx="3387882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30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036" y="206346"/>
            <a:ext cx="10122794" cy="1004269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средней группе из двух форм круг и </a:t>
            </a: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</a:t>
            </a:r>
            <a:r>
              <a:rPr lang="en-US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гномик, </a:t>
            </a:r>
            <a:r>
              <a:rPr lang="ru-RU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снегурочка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076" name="Picture 4" descr="http://info-4all.ru/images/07cb35b569b60d8eafb34d40bdc1b41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02" y="1612651"/>
            <a:ext cx="3402158" cy="428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ped-kopilka.ru/upload/blogs/13389_f788d3eb27c57a28b7d7f12a18593f97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33" y="1815919"/>
            <a:ext cx="6179431" cy="387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44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старшей группе предлагается детям </a:t>
            </a: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рисовать человека 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детально. Можно предложить схему рисования из геометрических фигур, схему рисования головы.</a:t>
            </a:r>
            <a:b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detsad-kitty.ru/uploads/posts/2010-08/1281965952_skanirovanie00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78" y="1970466"/>
            <a:ext cx="4622292" cy="378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qulady.ru/images/qulady/2017/03/1233-700x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839" y="1970466"/>
            <a:ext cx="5404693" cy="378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11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304" y="144765"/>
            <a:ext cx="10135673" cy="769635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Человека, близкого к оригиналу, даже поэтапно нарисовать может </a:t>
            </a: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далеко 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каждый взрослый. Поэтому для ребенка подбираем простенькую схему.</a:t>
            </a:r>
            <a:b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Поэтапное рисование человека для детей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82" y="1339403"/>
            <a:ext cx="3850783" cy="49712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533363" y="1192859"/>
            <a:ext cx="7289443" cy="5665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1.Рисуем 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овал в верхней части листа, добавляем ниже прямоугольник и прямыми отрезками намечаем шею и ноги. (рис. 1)</a:t>
            </a:r>
          </a:p>
          <a:p>
            <a:pPr lvl="0" algn="just"/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2.Добавляем 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туловищу человека руки в виде таких же линий, но с пятью палочками-пальчиками. Добавляем по паре линий к рукам и ногам. Учимся прорисовывать полностью ноги. К овалу головы добавляем уши. (рис. 2)</a:t>
            </a:r>
          </a:p>
          <a:p>
            <a:pPr lvl="0" algn="just"/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ушей добавляем пару завитушек и рисуем человеку прическу. </a:t>
            </a:r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3.Учимся 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копировать черты лица. (рис. 3)</a:t>
            </a:r>
          </a:p>
          <a:p>
            <a:pPr lvl="0" algn="just"/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4.Рисуем 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шею, воротничок. Глядя на образец, срисовываем саму рубашку. Палочки-пальчики дорисовываем до полноценных ладошек. (рис. 4)</a:t>
            </a:r>
          </a:p>
          <a:p>
            <a:pPr lvl="0" algn="just"/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5.На 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очереди теперь прорисовка брюк и ботинок. Так же, тщательно сверяясь с образцом, прорисовываем их детали. Учимся показывать складочки в районе коленок, а на обуви — шнуровку. (рис. 5)</a:t>
            </a:r>
          </a:p>
          <a:p>
            <a:pPr lvl="0" algn="just"/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6.Теперь 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малышу надо воспользоваться ластиком, чтобы убрать все лишние линии. Далее обводим четко контур, красим цветными карандашами.</a:t>
            </a:r>
          </a:p>
          <a:p>
            <a:pPr algn="just"/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человека полностью готово.</a:t>
            </a:r>
          </a:p>
          <a:p>
            <a:pPr algn="just"/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Bef>
                <a:spcPts val="540"/>
              </a:spcBef>
              <a:spcAft>
                <a:spcPts val="540"/>
              </a:spcAft>
              <a:tabLst>
                <a:tab pos="457200" algn="l"/>
              </a:tabLst>
            </a:pP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75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в движении</a:t>
            </a:r>
            <a:endParaRPr lang="ru-RU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Схема изображения из геометрический фигур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74" y="1842339"/>
            <a:ext cx="3533775" cy="404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img1.liveinternet.ru/images/attach/c/4/79/444/79444331_4518373_image020_1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364" y="1435034"/>
            <a:ext cx="5267325" cy="486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19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подготовительной группе знакомим детей с строением человека. Рассмотреть схемы строения фигуры человека и пропорциональное соотношение частей. </a:t>
            </a:r>
          </a:p>
        </p:txBody>
      </p:sp>
      <p:pic>
        <p:nvPicPr>
          <p:cNvPr id="4" name="Объект 3" descr="https://arhivurokov.ru/kopilka/uploads/user_file_572f3fbde6f1b/mietodikarisovaniiadierievievichieloviekavstarshieiipodghotovitielnoi_15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1222" y="1970468"/>
            <a:ext cx="2896874" cy="371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rhivurokov.ru/kopilka/uploads/user_file_572f3fbde6f1b/mietodikarisovaniiadierievievichieloviekavstarshieiipodghotovitielnoi_16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614" y="1970468"/>
            <a:ext cx="3026535" cy="3588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054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900igr.net/datas/geografija/Relef-Evrazii/0024-024-Spasibo-za-vnimani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84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</TotalTime>
  <Words>322</Words>
  <Application>Microsoft Office PowerPoint</Application>
  <PresentationFormat>Произвольный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Ион</vt:lpstr>
      <vt:lpstr>Этапы построения фигуры человека на плоскости</vt:lpstr>
      <vt:lpstr>Изображение человека – самое сложное в развитии изобразительного творчества детей – дошкольников, которое, постепенно усложняясь, занимает место в детских рисунках в течение всего дошкольного детства</vt:lpstr>
      <vt:lpstr>Рисование человека во 2 младшей группе состоит из двух формообразующих форм, отличающих друг от друга размером. Например: маленький и большой круг (неваляшка, снеговик). </vt:lpstr>
      <vt:lpstr> В средней группе из двух форм круг и треугольник.Например: гномик, снегурочка. </vt:lpstr>
      <vt:lpstr>В старшей группе предлагается детям рисовать человека более детально. Можно предложить схему рисования из геометрических фигур, схему рисования головы. </vt:lpstr>
      <vt:lpstr>Человека, близкого к оригиналу, даже поэтапно нарисовать может далеко не каждый взрослый. Поэтому для ребенка подбираем простенькую схему. </vt:lpstr>
      <vt:lpstr>Человек в движении</vt:lpstr>
      <vt:lpstr>В подготовительной группе знакомим детей с строением человека. Рассмотреть схемы строения фигуры человека и пропорциональное соотношение частей.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Этапы построения фигуры человека на плоскости</dc:title>
  <dc:creator>RePack by Diakov</dc:creator>
  <cp:lastModifiedBy>смирнова</cp:lastModifiedBy>
  <cp:revision>25</cp:revision>
  <dcterms:created xsi:type="dcterms:W3CDTF">2017-10-30T13:50:38Z</dcterms:created>
  <dcterms:modified xsi:type="dcterms:W3CDTF">2017-12-04T11:51:27Z</dcterms:modified>
</cp:coreProperties>
</file>