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C45E-5B08-4681-8F23-DC1373A6B5AC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C88D-20B6-4C28-90F6-D92A0D538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5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EC45E-5B08-4681-8F23-DC1373A6B5AC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BC88D-20B6-4C28-90F6-D92A0D538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Основные направления в работе с детьми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Педагогическая  диагностика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2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6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46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04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4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C00000"/>
                </a:solidFill>
              </a:rPr>
              <a:t/>
            </a:r>
            <a:br>
              <a:rPr lang="ru-RU" b="1" smtClean="0">
                <a:solidFill>
                  <a:srgbClr val="C00000"/>
                </a:solidFill>
              </a:rPr>
            </a:br>
            <a:r>
              <a:rPr lang="ru-RU" b="1" smtClean="0">
                <a:solidFill>
                  <a:srgbClr val="C00000"/>
                </a:solidFill>
              </a:rPr>
              <a:t/>
            </a:r>
            <a:br>
              <a:rPr lang="ru-RU" b="1" smtClean="0">
                <a:solidFill>
                  <a:srgbClr val="C00000"/>
                </a:solidFill>
              </a:rPr>
            </a:br>
            <a:r>
              <a:rPr lang="ru-RU" b="1" smtClean="0">
                <a:solidFill>
                  <a:srgbClr val="C00000"/>
                </a:solidFill>
              </a:rPr>
              <a:t/>
            </a:r>
            <a:br>
              <a:rPr lang="ru-RU" b="1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Работа над артикуляцией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24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       Формы организации речевого развития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Примерное планирование работы по речевому развитию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/>
              <a:t>   </a:t>
            </a:r>
            <a:r>
              <a:rPr lang="ru-RU" sz="2800" b="1" smtClean="0">
                <a:solidFill>
                  <a:srgbClr val="FF0000"/>
                </a:solidFill>
              </a:rPr>
              <a:t>«Говорим правильно. Слушаем и беседуем»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1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Педагогическая диагностика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6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4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8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Организация работы по речевому развитию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71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Примерное планирование работы по речевому развитию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>
                <a:solidFill>
                  <a:srgbClr val="FF0000"/>
                </a:solidFill>
              </a:rPr>
              <a:t>   </a:t>
            </a:r>
            <a:r>
              <a:rPr lang="ru-RU" sz="2500" b="1" smtClean="0">
                <a:solidFill>
                  <a:srgbClr val="FF0000"/>
                </a:solidFill>
              </a:rPr>
              <a:t>«Говорим правильно. Беседуем и рассказываем»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1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29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4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96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6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86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/>
              <a:t>   </a:t>
            </a:r>
            <a:r>
              <a:rPr lang="ru-RU" sz="2500" b="1" smtClean="0">
                <a:solidFill>
                  <a:srgbClr val="FF0000"/>
                </a:solidFill>
              </a:rPr>
              <a:t>«Говорим правильно. Беседуем и рассказываем»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6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74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60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20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6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2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3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ФГОС   ДО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>
                <a:solidFill>
                  <a:srgbClr val="FF0000"/>
                </a:solidFill>
              </a:rPr>
              <a:t>   </a:t>
            </a:r>
            <a:r>
              <a:rPr lang="ru-RU" sz="2500" b="1" smtClean="0">
                <a:solidFill>
                  <a:srgbClr val="FF0000"/>
                </a:solidFill>
              </a:rPr>
              <a:t>«Говорим правильно. Рассказываем и сочиняем»</a:t>
            </a:r>
            <a:endParaRPr lang="ru-RU" sz="25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 делятся опытом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2725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28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00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1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66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8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5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9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Факторы,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влияющие на развитие речи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38600"/>
      </p:ext>
    </p:extLst>
  </p:cSld>
  <p:clrMapOvr>
    <a:masterClrMapping/>
  </p:clrMapOvr>
  <p:transition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71063"/>
      </p:ext>
    </p:extLst>
  </p:cSld>
  <p:clrMapOvr>
    <a:masterClrMapping/>
  </p:clrMapOvr>
  <p:transition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4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latin typeface="Trebuchet MS" panose="020B0603020202020204" pitchFamily="34" charset="0"/>
              </a:rPr>
              <a:t>Знакомьтесь: это наш сайт</a:t>
            </a:r>
            <a:endParaRPr lang="ru-RU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245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347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44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300" b="1" smtClean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+mn-cs"/>
              </a:rPr>
              <a:t/>
            </a:r>
            <a:br>
              <a:rPr lang="ru-RU" sz="2300" b="1" smtClean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ru-RU" sz="2700" b="1" smtClean="0">
                <a:solidFill>
                  <a:srgbClr val="FF0000"/>
                </a:solidFill>
              </a:rPr>
              <a:t>Речевое развитие детей 3-4, 4-5,5-6, 6-8 лет</a:t>
            </a:r>
            <a:br>
              <a:rPr lang="ru-RU" sz="2700" b="1" smtClean="0">
                <a:solidFill>
                  <a:srgbClr val="FF0000"/>
                </a:solidFill>
              </a:rPr>
            </a:b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Экран (4:3)</PresentationFormat>
  <Paragraphs>18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ФГОС   ДО</vt:lpstr>
      <vt:lpstr>Факторы,  влияющие на развитие речи</vt:lpstr>
      <vt:lpstr>Презентация PowerPoint</vt:lpstr>
      <vt:lpstr> Речевое развитие детей 3-4, 4-5,5-6, 6-8 лет </vt:lpstr>
      <vt:lpstr>Презентация PowerPoint</vt:lpstr>
      <vt:lpstr>Презентация PowerPoint</vt:lpstr>
      <vt:lpstr>Основные направления в работе с детьми</vt:lpstr>
      <vt:lpstr>Педагогическая  диагностика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Работа над артикуляцией</vt:lpstr>
      <vt:lpstr>Презентация PowerPoint</vt:lpstr>
      <vt:lpstr>       Формы организации речевого развития</vt:lpstr>
      <vt:lpstr>    Примерное планирование работы по речевому развитию</vt:lpstr>
      <vt:lpstr>   «Говорим правильно. Слушаем и беседуем»</vt:lpstr>
      <vt:lpstr>Презентация PowerPoint</vt:lpstr>
      <vt:lpstr>Презентация PowerPoint</vt:lpstr>
      <vt:lpstr>Педагогическая диагностика</vt:lpstr>
      <vt:lpstr>Презентация PowerPoint</vt:lpstr>
      <vt:lpstr>Презентация PowerPoint</vt:lpstr>
      <vt:lpstr>Презентация PowerPoint</vt:lpstr>
      <vt:lpstr>Организация работы по речевому развитию</vt:lpstr>
      <vt:lpstr>Презентация PowerPoint</vt:lpstr>
      <vt:lpstr>           Примерное планирование работы по речевому развитию</vt:lpstr>
      <vt:lpstr>   «Говорим правильно. Беседуем и рассказываем»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«Говорим правильно. Беседуем и рассказываем»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«Говорим правильно. Рассказываем и сочиняем»</vt:lpstr>
      <vt:lpstr>Педагоги делятся опытом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Знакомьтесь: это наш сайт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Prosv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смирнова</cp:lastModifiedBy>
  <cp:revision>1</cp:revision>
  <dcterms:created xsi:type="dcterms:W3CDTF">2018-04-04T07:14:24Z</dcterms:created>
  <dcterms:modified xsi:type="dcterms:W3CDTF">2018-04-04T09:14:15Z</dcterms:modified>
</cp:coreProperties>
</file>