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510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17520" r="8895"/>
          <a:stretch/>
        </p:blipFill>
        <p:spPr>
          <a:xfrm flipH="1">
            <a:off x="384359" y="1000125"/>
            <a:ext cx="2520764" cy="4973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040" y="1122363"/>
            <a:ext cx="5441159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040" y="3602038"/>
            <a:ext cx="544116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7040" y="5616578"/>
            <a:ext cx="2057400" cy="365125"/>
          </a:xfrm>
        </p:spPr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2100" y="5608639"/>
            <a:ext cx="3086100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4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0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8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029325" y="3906837"/>
            <a:ext cx="2733675" cy="2243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1168"/>
            <a:ext cx="7886700" cy="405368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A3B5E0B0-C919-4B6B-958D-2DFB2CDFFE74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fld id="{16626182-51F7-4DC8-B990-E7E5D2E0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1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9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richnow.ru/wp-content/uploads/2014/01/trebovaniya-ryinka-k-tova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466306"/>
            <a:ext cx="2095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0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44" y="310025"/>
            <a:ext cx="3203530" cy="16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182-51F7-4DC8-B990-E7E5D2E0A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4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39" y="60118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E0B0-C919-4B6B-958D-2DFB2CDFFE7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380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761" y="60380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6182-51F7-4DC8-B990-E7E5D2E0AF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0127" y="6552408"/>
            <a:ext cx="1085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Н.Н.Коломина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30127" y="247650"/>
            <a:ext cx="8490023" cy="62769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1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725" y="-76200"/>
            <a:ext cx="7467600" cy="106838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3200" dirty="0" smtClean="0"/>
              <a:t>Детский сад «Колокольчик» г. Медынь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050" y="2478087"/>
            <a:ext cx="6086475" cy="31511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«Формирование педагогической компетенции воспитателя в рамках ФГОС ДО через реализацию образовательной области «Познавательное развитие» детей в соответствии с современными стандартами дошкольного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1360527"/>
            <a:ext cx="4848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Педагогический совет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43450" y="5797034"/>
            <a:ext cx="202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31.03.2017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7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726" y="447615"/>
            <a:ext cx="310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Проект решения</a:t>
            </a:r>
            <a:r>
              <a:rPr lang="ru-RU" sz="2000" b="1" i="1" dirty="0" smtClean="0">
                <a:solidFill>
                  <a:srgbClr val="C00000"/>
                </a:solidFill>
              </a:rPr>
              <a:t>: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814" y="1766411"/>
            <a:ext cx="8315324" cy="5107781"/>
          </a:xfrm>
          <a:prstGeom prst="roundRect">
            <a:avLst/>
          </a:prstGeom>
          <a:solidFill>
            <a:srgbClr val="FFFFCC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Совершенствование </a:t>
            </a:r>
            <a:r>
              <a:rPr lang="ru-RU" sz="1400" dirty="0"/>
              <a:t>пространственной предметно – развивающей среды на группах в соответствии с возрастом детей. Ответственный: воспитатели, срок  постоянно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Оптимизация методического обеспечения  для познавательного развития воспитанников до 01.05.2017 Ответственный: воспитатели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А) Пополнение методической литературы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Б) Создание исследовательских центров в старших группах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В) Подбор дидактического и игрового материала 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Г) Обновление наглядного материала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/>
              <a:t>3. Изучение </a:t>
            </a:r>
            <a:r>
              <a:rPr lang="ru-RU" sz="1400" dirty="0"/>
              <a:t>современных образовательных технологий по познавательному развитию воспитанников детского сада и анализ собственного педагогического опыта на соответствие современным требованиям. Ответственный: воспитатели. Срок </a:t>
            </a:r>
            <a:r>
              <a:rPr lang="ru-RU" sz="1400" dirty="0" smtClean="0"/>
              <a:t>– постоянно</a:t>
            </a:r>
          </a:p>
          <a:p>
            <a:pPr lvl="0">
              <a:lnSpc>
                <a:spcPct val="150000"/>
              </a:lnSpc>
            </a:pPr>
            <a:r>
              <a:rPr lang="ru-RU" sz="1400" dirty="0" smtClean="0"/>
              <a:t>Обновить </a:t>
            </a:r>
            <a:r>
              <a:rPr lang="ru-RU" sz="1400" dirty="0"/>
              <a:t>и наполнить содержание предметных зон во второй младшей группе с учетом возраста и интересов детей. Срок до 10.04.2017 . Ответственный: Портнова Т.В., Филиппова Н.Н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6680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1800" b="1" dirty="0"/>
              <a:t>Организация образовательного процесса при реализации задач образовательной области «Познавательное развитие» - содержательный аспект.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238250"/>
            <a:ext cx="8086725" cy="2619375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Основная цель в работе по реализации содержания </a:t>
            </a:r>
            <a:r>
              <a:rPr lang="ru-RU" b="1" dirty="0" err="1"/>
              <a:t>оо</a:t>
            </a:r>
            <a:r>
              <a:rPr lang="ru-RU" b="1" dirty="0"/>
              <a:t> «Познавательное развитие»</a:t>
            </a:r>
            <a:r>
              <a:rPr lang="ru-RU" dirty="0"/>
              <a:t>: Развитие у детей познавательных интересов, познавательных способностей.</a:t>
            </a:r>
          </a:p>
          <a:p>
            <a:pPr marL="0" indent="0" fontAlgn="base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познавательного развития</a:t>
            </a:r>
            <a:r>
              <a:rPr lang="ru-RU" dirty="0"/>
              <a:t> в федеральном государственном образовательном стандарте дошкольного образования:</a:t>
            </a:r>
          </a:p>
          <a:p>
            <a:pPr marL="0" indent="0">
              <a:buNone/>
            </a:pPr>
            <a:r>
              <a:rPr lang="ru-RU" dirty="0"/>
              <a:t>•   </a:t>
            </a:r>
            <a:r>
              <a:rPr lang="ru-RU" sz="2600" dirty="0"/>
              <a:t>Развитие интересов детей, любознательности и познавательной мотивации</a:t>
            </a:r>
          </a:p>
          <a:p>
            <a:pPr marL="0" indent="0">
              <a:buNone/>
            </a:pPr>
            <a:r>
              <a:rPr lang="ru-RU" sz="2600" dirty="0"/>
              <a:t>•   Формирование познавательных действий, становление сознания</a:t>
            </a:r>
          </a:p>
          <a:p>
            <a:pPr marL="0" indent="0">
              <a:buNone/>
            </a:pPr>
            <a:r>
              <a:rPr lang="ru-RU" sz="2600" dirty="0"/>
              <a:t>•   Развитие воображения и творческой </a:t>
            </a:r>
            <a:r>
              <a:rPr lang="ru-RU" sz="2600" dirty="0" smtClean="0"/>
              <a:t>активности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798" y="3341907"/>
            <a:ext cx="60579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sz="1600" dirty="0"/>
              <a:t>Формирование первичных представлений о себе, других людях, объектах окружающего мира, их свойствах и отношениях объектов окружающего мира (форме, цвете, размере, материале, звучании, ритме, тепе, количестве, числе, части и целом, пространстве и времени, движении и покое, причинах и следствиях и др.)</a:t>
            </a:r>
          </a:p>
          <a:p>
            <a:r>
              <a:rPr lang="ru-RU" sz="1600" dirty="0"/>
              <a:t>•   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природы, многообразии стран и народов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2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674" y="1997838"/>
            <a:ext cx="83153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1</a:t>
            </a:r>
            <a:r>
              <a:rPr lang="ru-RU" sz="3600" dirty="0">
                <a:latin typeface="Monotype Corsiva" panose="03010101010201010101" pitchFamily="66" charset="0"/>
              </a:rPr>
              <a:t>/ Развитие познавательно-исследовательской деятельности;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2/ Формирование элементарных математических представлений;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3/ Приобщение к социокультурным ценностям;</a:t>
            </a:r>
          </a:p>
          <a:p>
            <a:r>
              <a:rPr lang="ru-RU" sz="3600" dirty="0">
                <a:latin typeface="Monotype Corsiva" panose="03010101010201010101" pitchFamily="66" charset="0"/>
              </a:rPr>
              <a:t>4/ Ознакомление с миром природы.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5725" y="5479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Направления реализации образовательной области «Познавательное развитие»: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74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425" y="388412"/>
            <a:ext cx="8382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Развитие </a:t>
            </a:r>
            <a:r>
              <a:rPr lang="ru-RU" b="1" dirty="0"/>
              <a:t>познавательно-исследовательской деятельности:</a:t>
            </a:r>
            <a:endParaRPr lang="ru-RU" dirty="0"/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Развитие познавательных интересов детей, расширение опыта ориентировки в окружающем, сенсорное развитие, развитие любознательности и познавательной </a:t>
            </a:r>
            <a:r>
              <a:rPr lang="ru-RU" dirty="0" smtClean="0"/>
              <a:t>мотивации;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познавательных действий, становление сознания; развитие воображения и творческой </a:t>
            </a:r>
            <a:r>
              <a:rPr lang="ru-RU" dirty="0" smtClean="0"/>
              <a:t>активности;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первичных представлений об объектах окружающего мира, о свойствах и отношениях объектов окружающего мира (форме, цвете, размере, материале, звучании, ритме, темпе, причинах и следствиях и др</a:t>
            </a:r>
            <a:r>
              <a:rPr lang="ru-RU" dirty="0" smtClean="0"/>
              <a:t>.).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Развитие </a:t>
            </a:r>
            <a:r>
              <a:rPr lang="ru-RU" dirty="0"/>
              <a:t>восприятия, внимания, памяти, наблюдательности, способности анализировать, сравнивать, выделять характерные, существенные признаки предметов и явлений окружающего </a:t>
            </a:r>
            <a:r>
              <a:rPr lang="ru-RU" dirty="0" smtClean="0"/>
              <a:t>мира;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Умения </a:t>
            </a:r>
            <a:r>
              <a:rPr lang="ru-RU" dirty="0"/>
              <a:t>устанавливать простейшие связи между предметами и явлениями, делать простейшие 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81383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5" y="596622"/>
            <a:ext cx="8448675" cy="544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 smtClean="0"/>
              <a:t>Приобщение </a:t>
            </a:r>
            <a:r>
              <a:rPr lang="ru-RU" b="1" dirty="0"/>
              <a:t>к социокультурным ценностям:</a:t>
            </a:r>
            <a:endParaRPr lang="ru-RU" dirty="0"/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Ознакомление с окружающим социальным миром, расширение кругозора детей, формирование целостной картины мира.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Формирование элементарных представлений о планете Земля как общем доме людей, о многообразии стран и народов мира.</a:t>
            </a:r>
          </a:p>
          <a:p>
            <a:pPr fontAlgn="base">
              <a:lnSpc>
                <a:spcPct val="150000"/>
              </a:lnSpc>
            </a:pPr>
            <a:r>
              <a:rPr lang="ru-RU" b="1" dirty="0" smtClean="0"/>
              <a:t>Формирование </a:t>
            </a:r>
            <a:r>
              <a:rPr lang="ru-RU" b="1" dirty="0"/>
              <a:t>элементарных математических представлений:</a:t>
            </a:r>
            <a:endParaRPr lang="ru-RU" dirty="0"/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Формирование элементарных математических представлений, первичных представлений об основных свойствах и отношениях объектов окружающего мира: форме, цвете, размере, количестве, числе, части и целом, пространстве и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9790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5" y="474345"/>
            <a:ext cx="8448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/>
              <a:t>Ознакомление с миром природы:</a:t>
            </a:r>
            <a:endParaRPr lang="ru-RU" dirty="0"/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Ознакомление с природой и природными </a:t>
            </a:r>
            <a:r>
              <a:rPr lang="ru-RU" dirty="0" smtClean="0"/>
              <a:t>явлениями.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Развитие </a:t>
            </a:r>
            <a:r>
              <a:rPr lang="ru-RU" dirty="0"/>
              <a:t>умения устанавливать причинно-следственные связи между природными </a:t>
            </a:r>
            <a:r>
              <a:rPr lang="ru-RU" dirty="0" smtClean="0"/>
              <a:t>явлениями.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первичных представлений о природном многообразии планеты Земля. Формирование элементарных экологических </a:t>
            </a:r>
            <a:r>
              <a:rPr lang="ru-RU" dirty="0" smtClean="0"/>
              <a:t>представлений.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Формирование </a:t>
            </a:r>
            <a:r>
              <a:rPr lang="ru-RU" dirty="0"/>
              <a:t>понимания того, что человек — часть природы, что он должен беречь, охранять и защищать ее, что в природе все взаимосвязано, что жизнь человека на Земле во многом зависит от окружающей </a:t>
            </a:r>
            <a:r>
              <a:rPr lang="ru-RU" dirty="0" smtClean="0"/>
              <a:t>среды.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Воспитание </a:t>
            </a:r>
            <a:r>
              <a:rPr lang="ru-RU" dirty="0"/>
              <a:t>умения правильно вести себя в </a:t>
            </a:r>
            <a:r>
              <a:rPr lang="ru-RU" dirty="0" smtClean="0"/>
              <a:t>природе.</a:t>
            </a:r>
          </a:p>
          <a:p>
            <a:pPr marL="285750" lvl="0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Воспитание </a:t>
            </a:r>
            <a:r>
              <a:rPr lang="ru-RU" dirty="0"/>
              <a:t>любви к природе, желания беречь ее.</a:t>
            </a:r>
          </a:p>
        </p:txBody>
      </p:sp>
    </p:spTree>
    <p:extLst>
      <p:ext uri="{BB962C8B-B14F-4D97-AF65-F5344CB8AC3E}">
        <p14:creationId xmlns:p14="http://schemas.microsoft.com/office/powerpoint/2010/main" val="418855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575" y="307003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Принципы реализации образовательной области «Познавательное развитие»</a:t>
            </a:r>
            <a:endParaRPr lang="ru-RU" dirty="0"/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dirty="0"/>
              <a:t>принцип интеграции позволяет знакомить детей с разными областями знаний, тесно связанных между собой.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dirty="0"/>
              <a:t>принцип деятельности и интерактивности предоставляет ребенку возможность реализовывать разные виды детской деятельности, поддерживать детскую инициативу.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dirty="0"/>
              <a:t>принцип научности подразумевает, что все сведения должны достоверно объяснять различные процессы, явления на доступном и в то же время научном уровне.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dirty="0"/>
              <a:t>принцип </a:t>
            </a:r>
            <a:r>
              <a:rPr lang="ru-RU" dirty="0" err="1"/>
              <a:t>природосообразности</a:t>
            </a:r>
            <a:r>
              <a:rPr lang="ru-RU" dirty="0"/>
              <a:t> позволяет учитывать психофизиологические особенности детей каждого возраста, следовать объективным законам их развития и создавать условия для раскрытия личностного потенциала ребенка;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dirty="0"/>
              <a:t>принцип партнерства связан тесно с реализацией прав ребенка, обеспечивает тесное сотрудничество взрослых и детей.</a:t>
            </a:r>
          </a:p>
          <a:p>
            <a:pPr marL="285750" lvl="0" indent="-285750" fontAlgn="base">
              <a:buFont typeface="Wingdings" panose="05000000000000000000" pitchFamily="2" charset="2"/>
              <a:buChar char="q"/>
            </a:pPr>
            <a:r>
              <a:rPr lang="ru-RU" dirty="0"/>
              <a:t>принцип развивающего содержания образовательно-игровой деятельности </a:t>
            </a:r>
            <a:r>
              <a:rPr lang="ru-RU" i="1" dirty="0"/>
              <a:t>– </a:t>
            </a:r>
            <a:r>
              <a:rPr lang="ru-RU" dirty="0"/>
              <a:t>содержание обучения и воспитания должно быть: развивающим, проблемным, поисково-исследовательским, проектным, предоставлять возможность для свободного творчества ребенка.</a:t>
            </a: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445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5" y="329149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РЕКОМЕНДАЦИИ: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Воспитателям </a:t>
            </a:r>
            <a:r>
              <a:rPr lang="ru-RU" dirty="0"/>
              <a:t>чётко планировать организацию детской деятельности по познавательному развитию в течение дня и  на прогулке (совместная и индивидуальная образовательная, игровая деятельность, экскурсии, наблюдение, опыты, дидактические игры-эксперименты) (срок-постоянно) 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Воспитателям </a:t>
            </a:r>
            <a:r>
              <a:rPr lang="ru-RU" dirty="0"/>
              <a:t>систематически вести исследовательскую деятельность в ходе простейших опытов, обогащать исследовательские-экспериментальные центры, обеспечить сменяемость атрибутов и материалов в уголках экспериментирования групп с определённой периодичностью (срок постоянно).Ответственный: воспитатели Срок: </a:t>
            </a:r>
            <a:r>
              <a:rPr lang="ru-RU" dirty="0" smtClean="0"/>
              <a:t>постоянно.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Объявить </a:t>
            </a:r>
            <a:r>
              <a:rPr lang="ru-RU" dirty="0"/>
              <a:t>благодарность </a:t>
            </a:r>
            <a:r>
              <a:rPr lang="ru-RU" dirty="0" err="1"/>
              <a:t>Копп</a:t>
            </a:r>
            <a:r>
              <a:rPr lang="ru-RU" dirty="0"/>
              <a:t> Л.Р. за подготовку </a:t>
            </a:r>
            <a:r>
              <a:rPr lang="ru-RU" dirty="0" err="1"/>
              <a:t>Лэпбуков</a:t>
            </a:r>
            <a:r>
              <a:rPr lang="ru-RU" dirty="0"/>
              <a:t> и интерактивных стендов.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Моисеевой </a:t>
            </a:r>
            <a:r>
              <a:rPr lang="ru-RU" dirty="0"/>
              <a:t>Д.С., Портновой Т.В., Филипповой Н.Н. запланировать самообразование по содержанию задач ОО «Познавательное развитие» и активизировать свою профессиональную деятельность в этом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354035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9025" y="467410"/>
            <a:ext cx="481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Развитие познавательной деятельности дошкольника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674" y="2061418"/>
            <a:ext cx="8277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Познавательная деятельность - это активная деятельность по приобретению и использованию знаний. Она характеризуется познавательной активностью ребенка, его активной преобразующей позицией как субъекта этой деятельности, заключающейся:</a:t>
            </a:r>
          </a:p>
          <a:p>
            <a:r>
              <a:rPr lang="ru-RU" dirty="0"/>
              <a:t>- в способности видеть и самостоятельно ставить познавательные задачи;</a:t>
            </a:r>
          </a:p>
          <a:p>
            <a:r>
              <a:rPr lang="ru-RU" dirty="0"/>
              <a:t>- намечать план действий;</a:t>
            </a:r>
          </a:p>
          <a:p>
            <a:r>
              <a:rPr lang="ru-RU" dirty="0"/>
              <a:t>- отбирать способы решения поставленной задачи;</a:t>
            </a:r>
          </a:p>
          <a:p>
            <a:r>
              <a:rPr lang="ru-RU" dirty="0"/>
              <a:t>- добиваться результата и анализировать его.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49" y="4369742"/>
            <a:ext cx="82772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Основной принцип организации познавательной деятельности дошкольников — принцип осознанности и активности в процессе получения знаний.</a:t>
            </a:r>
          </a:p>
          <a:p>
            <a:r>
              <a:rPr lang="ru-RU" dirty="0"/>
              <a:t>Главная задача познавательного развития ребенка — формирование потребности и способности активно мыслить, преодолевать трудности при решении разнообразных умственных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466443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916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Детский сад «Колокольчик» г. Медынь</vt:lpstr>
      <vt:lpstr> Организация образовательного процесса при реализации задач образовательной области «Познавательное развитие» - содержательный аспект.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User</cp:lastModifiedBy>
  <cp:revision>17</cp:revision>
  <dcterms:created xsi:type="dcterms:W3CDTF">2015-10-12T19:21:26Z</dcterms:created>
  <dcterms:modified xsi:type="dcterms:W3CDTF">2017-03-30T10:34:26Z</dcterms:modified>
</cp:coreProperties>
</file>