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3F8BC1-D616-45F8-8E68-5E7CB035EB4E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E7A299-662B-4581-9F75-C44D35A8F3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746" y="188641"/>
            <a:ext cx="8229694" cy="23762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Познавательно-исследовательский</a:t>
            </a:r>
            <a:r>
              <a:rPr lang="ru-RU" sz="5400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проект</a:t>
            </a:r>
            <a:r>
              <a:rPr lang="ru-RU" sz="5400" dirty="0" smtClean="0">
                <a:solidFill>
                  <a:srgbClr val="00B0F0"/>
                </a:solidFill>
              </a:rPr>
              <a:t> «Мыльные истории»</a:t>
            </a:r>
            <a:br>
              <a:rPr lang="ru-RU" sz="5400" dirty="0" smtClean="0">
                <a:solidFill>
                  <a:srgbClr val="00B0F0"/>
                </a:solidFill>
              </a:rPr>
            </a:b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68960"/>
            <a:ext cx="8375848" cy="338437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Подготовили воспитатели: Баклушина Е.В.,  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Незаметдинова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О.В.</a:t>
            </a:r>
          </a:p>
          <a:p>
            <a:pPr algn="l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Новый\Pictures\depositphotos_66157734-stock-photo-stack-of-new-colorful-so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107" y="2060849"/>
            <a:ext cx="703026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83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Цель проекта: Развитие познавательной активности в процессе знакомства со свойствами мыла и его разновидностями.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Задачи проекта:</a:t>
            </a:r>
          </a:p>
          <a:p>
            <a:r>
              <a:rPr lang="ru-RU" dirty="0"/>
              <a:t>- Познакомить детей со свойствами </a:t>
            </a:r>
            <a:r>
              <a:rPr lang="ru-RU" dirty="0" smtClean="0"/>
              <a:t>мыла(растворяется в воде, пенится,  становится скользким и т.д.) </a:t>
            </a:r>
            <a:r>
              <a:rPr lang="ru-RU" dirty="0"/>
              <a:t>и его разновидностями (туалетное, хозяйственное, жидкое мыло).</a:t>
            </a:r>
          </a:p>
          <a:p>
            <a:r>
              <a:rPr lang="ru-RU" dirty="0"/>
              <a:t>- Закрепить и уточнить знания детей о том, для чего люди используют мыло в повседневной жизни.</a:t>
            </a:r>
          </a:p>
          <a:p>
            <a:r>
              <a:rPr lang="ru-RU" dirty="0"/>
              <a:t>- Обобщать словарь детей (микроб, душистое, скользкое, ароматное, туалетное, хозяйственное, жидкое).</a:t>
            </a:r>
          </a:p>
          <a:p>
            <a:r>
              <a:rPr lang="ru-RU" dirty="0"/>
              <a:t>- Развивать память, мышление, познавательный интерес детей к исследовательской деятельности.</a:t>
            </a:r>
          </a:p>
          <a:p>
            <a:r>
              <a:rPr lang="ru-RU" dirty="0"/>
              <a:t>- Познакомить детей с нетрадиционной техникой рисования мыльными пузырями.</a:t>
            </a:r>
          </a:p>
          <a:p>
            <a:r>
              <a:rPr lang="ru-RU" dirty="0"/>
              <a:t>- Вызвать эмоциональную отзывчивость, восторг, восхищение, радость, удивление в ходе исследовательской деятельности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Формировать умение делать простые выводы.</a:t>
            </a:r>
            <a:endParaRPr lang="ru-RU" dirty="0"/>
          </a:p>
          <a:p>
            <a:r>
              <a:rPr lang="ru-RU" dirty="0"/>
              <a:t>- Воспитывать культурно – гигиенические </a:t>
            </a:r>
            <a:r>
              <a:rPr lang="ru-RU" dirty="0" smtClean="0"/>
              <a:t>навыки: мыть руки перед едой, после прогулки, игр, посещения туалета и по мере их загрязнения.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617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Мылим, мылим руки, чтобы</a:t>
            </a:r>
            <a:br>
              <a:rPr lang="ru-RU" sz="2000" b="1" dirty="0"/>
            </a:br>
            <a:r>
              <a:rPr lang="ru-RU" sz="2000" b="1" dirty="0"/>
              <a:t>Испугались все микробы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758" y="1920875"/>
            <a:ext cx="3379202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758" y="1920875"/>
            <a:ext cx="3287483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418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1412777"/>
            <a:ext cx="24482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278013" cy="270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259228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293096"/>
            <a:ext cx="490083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Как легко увидеть воздух?</a:t>
            </a:r>
            <a:br>
              <a:rPr lang="ru-RU" sz="1600" b="1" dirty="0"/>
            </a:br>
            <a:r>
              <a:rPr lang="ru-RU" sz="1600" b="1" dirty="0"/>
              <a:t>Дуем в трубочку в воде,</a:t>
            </a:r>
            <a:br>
              <a:rPr lang="ru-RU" sz="1600" b="1" dirty="0"/>
            </a:br>
            <a:r>
              <a:rPr lang="ru-RU" sz="1600" b="1" dirty="0"/>
              <a:t>Пузырьки бегут так просто –</a:t>
            </a:r>
            <a:br>
              <a:rPr lang="ru-RU" sz="1600" b="1" dirty="0"/>
            </a:br>
            <a:r>
              <a:rPr lang="ru-RU" sz="1600" b="1" dirty="0"/>
              <a:t>Воздух в этой красоте.</a:t>
            </a:r>
            <a:br>
              <a:rPr lang="ru-RU" sz="1600" b="1" dirty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69504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Это </a:t>
            </a:r>
            <a:r>
              <a:rPr lang="ru-RU" sz="1800" b="1" dirty="0"/>
              <a:t>всё – эксперименты –</a:t>
            </a:r>
            <a:br>
              <a:rPr lang="ru-RU" sz="1800" b="1" dirty="0"/>
            </a:br>
            <a:r>
              <a:rPr lang="ru-RU" sz="1800" b="1" dirty="0"/>
              <a:t>Интересные моменты!</a:t>
            </a:r>
            <a:br>
              <a:rPr lang="ru-RU" sz="1800" b="1" dirty="0"/>
            </a:br>
            <a:r>
              <a:rPr lang="ru-RU" sz="1800" b="1" dirty="0" smtClean="0"/>
              <a:t>Всё</a:t>
            </a:r>
            <a:r>
              <a:rPr lang="ru-RU" sz="1800" b="1" dirty="0"/>
              <a:t>, всё, всё хотим узнать!</a:t>
            </a:r>
            <a:br>
              <a:rPr lang="ru-RU" sz="1800" b="1" dirty="0"/>
            </a:br>
            <a:r>
              <a:rPr lang="ru-RU" sz="1800" b="1" dirty="0"/>
              <a:t>Нужно всё </a:t>
            </a:r>
            <a:r>
              <a:rPr lang="ru-RU" sz="1800" b="1" dirty="0" smtClean="0"/>
              <a:t>зарисовать</a:t>
            </a:r>
            <a:r>
              <a:rPr lang="ru-RU" sz="1800" b="1" dirty="0"/>
              <a:t>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6603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4482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77718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Новый\Pictures\hello_html_402665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53136"/>
            <a:ext cx="8249790" cy="21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053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25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овый\Pictures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5434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186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Познавательно-исследовательский проект «Мыльные истории» </vt:lpstr>
      <vt:lpstr>Цель проекта: Развитие познавательной активности в процессе знакомства со свойствами мыла и его разновидностями. </vt:lpstr>
      <vt:lpstr>Мылим, мылим руки, чтобы Испугались все микробы </vt:lpstr>
      <vt:lpstr>Как легко увидеть воздух? Дуем в трубочку в воде, Пузырьки бегут так просто – Воздух в этой красоте. </vt:lpstr>
      <vt:lpstr>Это всё – эксперименты – Интересные моменты! Всё, всё, всё хотим узнать! Нужно всё зарисовать!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Познавательно-исследовательский проект «Мыльные истории»</dc:title>
  <dc:creator>Новый</dc:creator>
  <cp:lastModifiedBy>ADmin</cp:lastModifiedBy>
  <cp:revision>12</cp:revision>
  <dcterms:created xsi:type="dcterms:W3CDTF">2020-10-25T11:24:58Z</dcterms:created>
  <dcterms:modified xsi:type="dcterms:W3CDTF">2020-10-27T08:41:02Z</dcterms:modified>
</cp:coreProperties>
</file>