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5" r:id="rId10"/>
    <p:sldId id="266" r:id="rId11"/>
    <p:sldId id="263" r:id="rId12"/>
    <p:sldId id="264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Деловая игра для педагогов </a:t>
            </a:r>
            <a:br>
              <a:rPr lang="ru-RU" dirty="0" smtClean="0"/>
            </a:br>
            <a:r>
              <a:rPr lang="ru-RU" dirty="0" smtClean="0"/>
              <a:t>«ФОП ДО: изучаем, внедряем, действуем»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Подготовили педагоги: Баклушина Е.В.</a:t>
            </a:r>
          </a:p>
          <a:p>
            <a:r>
              <a:rPr lang="ru-RU" sz="9600" dirty="0" err="1" smtClean="0">
                <a:solidFill>
                  <a:schemeClr val="accent2">
                    <a:lumMod val="50000"/>
                  </a:schemeClr>
                </a:solidFill>
              </a:rPr>
              <a:t>Незаметдинова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 О.В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01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6000" dirty="0" smtClean="0"/>
              <a:t>«ИНТЕЛЛЕКТУАЛЫ»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21" y="2160588"/>
            <a:ext cx="8782649" cy="3881437"/>
          </a:xfrm>
        </p:spPr>
      </p:pic>
    </p:spTree>
    <p:extLst>
      <p:ext uri="{BB962C8B-B14F-4D97-AF65-F5344CB8AC3E}">
        <p14:creationId xmlns:p14="http://schemas.microsoft.com/office/powerpoint/2010/main" val="237476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1"/>
            <a:ext cx="8596667" cy="4444206"/>
          </a:xfrm>
        </p:spPr>
      </p:pic>
    </p:spTree>
    <p:extLst>
      <p:ext uri="{BB962C8B-B14F-4D97-AF65-F5344CB8AC3E}">
        <p14:creationId xmlns:p14="http://schemas.microsoft.com/office/powerpoint/2010/main" val="130067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483327"/>
            <a:ext cx="10203543" cy="5558700"/>
          </a:xfrm>
        </p:spPr>
      </p:pic>
    </p:spTree>
    <p:extLst>
      <p:ext uri="{BB962C8B-B14F-4D97-AF65-F5344CB8AC3E}">
        <p14:creationId xmlns:p14="http://schemas.microsoft.com/office/powerpoint/2010/main" val="215339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 детскую песню по картинке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1407886"/>
            <a:ext cx="9361714" cy="4634139"/>
          </a:xfrm>
        </p:spPr>
      </p:pic>
    </p:spTree>
    <p:extLst>
      <p:ext uri="{BB962C8B-B14F-4D97-AF65-F5344CB8AC3E}">
        <p14:creationId xmlns:p14="http://schemas.microsoft.com/office/powerpoint/2010/main" val="372941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56344"/>
            <a:ext cx="9468152" cy="5185682"/>
          </a:xfrm>
        </p:spPr>
      </p:pic>
    </p:spTree>
    <p:extLst>
      <p:ext uri="{BB962C8B-B14F-4D97-AF65-F5344CB8AC3E}">
        <p14:creationId xmlns:p14="http://schemas.microsoft.com/office/powerpoint/2010/main" val="340978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Воздушный шар</a:t>
            </a: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1524000"/>
            <a:ext cx="8489004" cy="4789714"/>
          </a:xfrm>
        </p:spPr>
      </p:pic>
    </p:spTree>
    <p:extLst>
      <p:ext uri="{BB962C8B-B14F-4D97-AF65-F5344CB8AC3E}">
        <p14:creationId xmlns:p14="http://schemas.microsoft.com/office/powerpoint/2010/main" val="275185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930400"/>
            <a:ext cx="9192380" cy="41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5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 </a:t>
            </a:r>
            <a:r>
              <a:rPr lang="ru-RU" sz="6000" dirty="0"/>
              <a:t>«Вопрос – ответ»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0" y="2160588"/>
            <a:ext cx="8766628" cy="3881437"/>
          </a:xfrm>
        </p:spPr>
      </p:pic>
    </p:spTree>
    <p:extLst>
      <p:ext uri="{BB962C8B-B14F-4D97-AF65-F5344CB8AC3E}">
        <p14:creationId xmlns:p14="http://schemas.microsoft.com/office/powerpoint/2010/main" val="228212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Что такое Федеральная образовательная программа дошкольного образования?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а)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в виде рабочей программы воспитания, календарного плана воспитательной работы, форм аттестации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Авторская комплексная программа, которая охватывает все направления развития ребенка, помогает формировать умственные, двигательные, коммуникативные, творческие способности, обеспечивает становление видов детской деятельности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) Учебно-методическая документация, в состав которой входят федеральная рабочая программа воспитания, примерный режим и распорядок дня дошкольных групп, федеральный календарный план воспитательной работы и иные компоненты,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 2. Специфика ФОП Д</a:t>
            </a:r>
          </a:p>
        </p:txBody>
      </p:sp>
    </p:spTree>
    <p:extLst>
      <p:ext uri="{BB962C8B-B14F-4D97-AF65-F5344CB8AC3E}">
        <p14:creationId xmlns:p14="http://schemas.microsoft.com/office/powerpoint/2010/main" val="198699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Для каких организаций ФОП ДО является обязательной?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а) Для всех организаций, осуществляющих образовательную деятельность по программам дошкольного </a:t>
            </a:r>
            <a:r>
              <a:rPr lang="ru-RU" sz="2400" dirty="0" smtClean="0"/>
              <a:t>образования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б) Только для частных дошкольных </a:t>
            </a:r>
            <a:r>
              <a:rPr lang="ru-RU" sz="2400" dirty="0" smtClean="0"/>
              <a:t>организаций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в) Только для государственных дошкольных организаций </a:t>
            </a:r>
          </a:p>
        </p:txBody>
      </p:sp>
    </p:spTree>
    <p:extLst>
      <p:ext uri="{BB962C8B-B14F-4D97-AF65-F5344CB8AC3E}">
        <p14:creationId xmlns:p14="http://schemas.microsoft.com/office/powerpoint/2010/main" val="369170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Что входит в учебно-методическую</a:t>
            </a:r>
            <a:br>
              <a:rPr lang="ru-RU" sz="2800" dirty="0"/>
            </a:br>
            <a:r>
              <a:rPr lang="ru-RU" sz="2800" dirty="0" smtClean="0"/>
              <a:t>документацию </a:t>
            </a:r>
            <a:r>
              <a:rPr lang="ru-RU" sz="2800" dirty="0"/>
              <a:t>по ФОП ДО?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2857"/>
            <a:ext cx="8596668" cy="484632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000" dirty="0">
                <a:solidFill>
                  <a:srgbClr val="002060"/>
                </a:solidFill>
              </a:rPr>
              <a:t>а) Вариативные программы</a:t>
            </a:r>
          </a:p>
          <a:p>
            <a:endParaRPr lang="ru-RU" sz="4000" dirty="0">
              <a:solidFill>
                <a:srgbClr val="002060"/>
              </a:solidFill>
            </a:endParaRPr>
          </a:p>
          <a:p>
            <a:r>
              <a:rPr lang="ru-RU" sz="4000" dirty="0">
                <a:solidFill>
                  <a:srgbClr val="002060"/>
                </a:solidFill>
              </a:rPr>
              <a:t>б) Федеральная рабочая программа воспитания</a:t>
            </a:r>
          </a:p>
          <a:p>
            <a:endParaRPr lang="ru-RU" sz="4000" dirty="0">
              <a:solidFill>
                <a:srgbClr val="002060"/>
              </a:solidFill>
            </a:endParaRPr>
          </a:p>
          <a:p>
            <a:r>
              <a:rPr lang="ru-RU" sz="4000" dirty="0">
                <a:solidFill>
                  <a:srgbClr val="002060"/>
                </a:solidFill>
              </a:rPr>
              <a:t>в) Федеральный учебный план</a:t>
            </a:r>
          </a:p>
          <a:p>
            <a:endParaRPr lang="ru-RU" sz="4000" dirty="0">
              <a:solidFill>
                <a:srgbClr val="002060"/>
              </a:solidFill>
            </a:endParaRPr>
          </a:p>
          <a:p>
            <a:r>
              <a:rPr lang="ru-RU" sz="4000" dirty="0">
                <a:solidFill>
                  <a:srgbClr val="002060"/>
                </a:solidFill>
              </a:rPr>
              <a:t>г) Примерный режим и распорядок дня дошкольных групп</a:t>
            </a:r>
          </a:p>
          <a:p>
            <a:endParaRPr lang="ru-RU" sz="4000" dirty="0">
              <a:solidFill>
                <a:srgbClr val="002060"/>
              </a:solidFill>
            </a:endParaRPr>
          </a:p>
          <a:p>
            <a:r>
              <a:rPr lang="ru-RU" sz="4000" dirty="0">
                <a:solidFill>
                  <a:srgbClr val="002060"/>
                </a:solidFill>
              </a:rPr>
              <a:t>д) Федеральный календарный учебный график</a:t>
            </a:r>
          </a:p>
          <a:p>
            <a:endParaRPr lang="ru-RU" sz="4000" dirty="0">
              <a:solidFill>
                <a:srgbClr val="002060"/>
              </a:solidFill>
            </a:endParaRPr>
          </a:p>
          <a:p>
            <a:r>
              <a:rPr lang="ru-RU" sz="4000" dirty="0">
                <a:solidFill>
                  <a:srgbClr val="002060"/>
                </a:solidFill>
              </a:rPr>
              <a:t>е) Вариативные формы, методы, средства и способы реализации</a:t>
            </a:r>
          </a:p>
          <a:p>
            <a:endParaRPr lang="ru-RU" sz="4000" dirty="0">
              <a:solidFill>
                <a:srgbClr val="002060"/>
              </a:solidFill>
            </a:endParaRPr>
          </a:p>
          <a:p>
            <a:r>
              <a:rPr lang="ru-RU" sz="4000" dirty="0">
                <a:solidFill>
                  <a:srgbClr val="002060"/>
                </a:solidFill>
              </a:rPr>
              <a:t>ж) Федеральный календарный план воспитательной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9086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Каково место программы воспитания в структуре ФОП ДО?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sz="2800" dirty="0"/>
              <a:t>) Обязательный структурный элемент ФОП ДО</a:t>
            </a:r>
          </a:p>
          <a:p>
            <a:r>
              <a:rPr lang="ru-RU" sz="2800" dirty="0"/>
              <a:t>б) Приложение к ФОП ДО</a:t>
            </a:r>
          </a:p>
          <a:p>
            <a:r>
              <a:rPr lang="ru-RU" sz="2800" dirty="0"/>
              <a:t>в) Отдельная самостоятельная программа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52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Закончите </a:t>
            </a:r>
            <a:r>
              <a:rPr lang="ru-RU" dirty="0" smtClean="0"/>
              <a:t>утверждение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«Обязательная часть программы...»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а)...обеспечивает комплексный подход к развитию детей во всех </a:t>
            </a:r>
            <a:r>
              <a:rPr lang="ru-RU" sz="2000" dirty="0" smtClean="0"/>
              <a:t>пяти взаимодополняющих </a:t>
            </a:r>
            <a:r>
              <a:rPr lang="ru-RU" sz="2000" dirty="0"/>
              <a:t>образовательных областях</a:t>
            </a:r>
          </a:p>
          <a:p>
            <a:endParaRPr lang="ru-RU" sz="2000" dirty="0"/>
          </a:p>
          <a:p>
            <a:r>
              <a:rPr lang="ru-RU" sz="2000" dirty="0"/>
              <a:t>б) ...соответствует федеральной программе и составляет не менее 60% </a:t>
            </a:r>
            <a:r>
              <a:rPr lang="ru-RU" sz="2000" dirty="0" smtClean="0"/>
              <a:t>от общего </a:t>
            </a:r>
            <a:r>
              <a:rPr lang="ru-RU" sz="2000" dirty="0"/>
              <a:t>объема программы</a:t>
            </a:r>
          </a:p>
          <a:p>
            <a:endParaRPr lang="ru-RU" sz="2000" dirty="0"/>
          </a:p>
          <a:p>
            <a:r>
              <a:rPr lang="ru-RU" sz="2000" dirty="0"/>
              <a:t>в) ...предполагает только возрастные характеристики дошкольного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129654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Выберите верные утверждения о</a:t>
            </a:r>
            <a:br>
              <a:rPr lang="ru-RU" dirty="0"/>
            </a:br>
            <a:r>
              <a:rPr lang="ru-RU" dirty="0"/>
              <a:t>вариативной части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а) Является компонентом обязательной части программы</a:t>
            </a:r>
          </a:p>
          <a:p>
            <a:endParaRPr lang="ru-RU" sz="2000" dirty="0"/>
          </a:p>
          <a:p>
            <a:r>
              <a:rPr lang="ru-RU" sz="2000" dirty="0"/>
              <a:t>б) Формируется участниками образовательных отношений</a:t>
            </a:r>
          </a:p>
          <a:p>
            <a:endParaRPr lang="ru-RU" sz="2000" dirty="0"/>
          </a:p>
          <a:p>
            <a:r>
              <a:rPr lang="ru-RU" sz="2000" dirty="0"/>
              <a:t>в) Обеспечивает вариативность</a:t>
            </a:r>
          </a:p>
          <a:p>
            <a:endParaRPr lang="ru-RU" sz="2000" dirty="0"/>
          </a:p>
          <a:p>
            <a:r>
              <a:rPr lang="ru-RU" sz="2000" dirty="0"/>
              <a:t>г) Составляет не более 40% от всего объема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6663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Правильные 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1. В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2. </a:t>
            </a:r>
            <a:r>
              <a:rPr lang="ru-RU" sz="4000" dirty="0">
                <a:solidFill>
                  <a:srgbClr val="002060"/>
                </a:solidFill>
              </a:rPr>
              <a:t>А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3. </a:t>
            </a:r>
            <a:r>
              <a:rPr lang="ru-RU" sz="4000" dirty="0" smtClean="0">
                <a:solidFill>
                  <a:srgbClr val="002060"/>
                </a:solidFill>
              </a:rPr>
              <a:t>Б,Г,Е,Ж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4. </a:t>
            </a:r>
            <a:r>
              <a:rPr lang="ru-RU" sz="4000" dirty="0">
                <a:solidFill>
                  <a:srgbClr val="002060"/>
                </a:solidFill>
              </a:rPr>
              <a:t>А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5. </a:t>
            </a:r>
            <a:r>
              <a:rPr lang="ru-RU" sz="4000" dirty="0">
                <a:solidFill>
                  <a:srgbClr val="002060"/>
                </a:solidFill>
              </a:rPr>
              <a:t>Б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6. Б,В,Г</a:t>
            </a:r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990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411</Words>
  <Application>Microsoft Office PowerPoint</Application>
  <PresentationFormat>Широкоэкранный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Аспект</vt:lpstr>
      <vt:lpstr>Деловая игра для педагогов  «ФОП ДО: изучаем, внедряем, действуем» </vt:lpstr>
      <vt:lpstr> «Вопрос – ответ» </vt:lpstr>
      <vt:lpstr>1. Что такое Федеральная образовательная программа дошкольного образования?</vt:lpstr>
      <vt:lpstr>Для каких организаций ФОП ДО является обязательной? </vt:lpstr>
      <vt:lpstr>Что входит в учебно-методическую документацию по ФОП ДО?</vt:lpstr>
      <vt:lpstr>Каково место программы воспитания в структуре ФОП ДО?</vt:lpstr>
      <vt:lpstr>Закончите утверждение «Обязательная часть программы...»</vt:lpstr>
      <vt:lpstr>Выберите верные утверждения о вариативной части программы</vt:lpstr>
      <vt:lpstr>Правильные ответы</vt:lpstr>
      <vt:lpstr> «ИНТЕЛЛЕКТУАЛЫ»</vt:lpstr>
      <vt:lpstr>Презентация PowerPoint</vt:lpstr>
      <vt:lpstr>Презентация PowerPoint</vt:lpstr>
      <vt:lpstr>Угадай детскую песню по картинке</vt:lpstr>
      <vt:lpstr>Презентация PowerPoint</vt:lpstr>
      <vt:lpstr>Воздушный шар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 для педагогов  «ФОП ДО: изучаем, внедряем, действуем»</dc:title>
  <dc:creator>Home-PC</dc:creator>
  <cp:lastModifiedBy>Home-PC</cp:lastModifiedBy>
  <cp:revision>12</cp:revision>
  <dcterms:created xsi:type="dcterms:W3CDTF">2024-02-17T12:00:02Z</dcterms:created>
  <dcterms:modified xsi:type="dcterms:W3CDTF">2024-02-18T12:17:10Z</dcterms:modified>
</cp:coreProperties>
</file>