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6" r:id="rId2"/>
    <p:sldId id="298" r:id="rId3"/>
    <p:sldId id="346" r:id="rId4"/>
    <p:sldId id="344" r:id="rId5"/>
    <p:sldId id="320" r:id="rId6"/>
    <p:sldId id="321" r:id="rId7"/>
    <p:sldId id="358" r:id="rId8"/>
    <p:sldId id="364" r:id="rId9"/>
    <p:sldId id="359" r:id="rId10"/>
    <p:sldId id="366" r:id="rId11"/>
    <p:sldId id="365" r:id="rId12"/>
    <p:sldId id="363" r:id="rId13"/>
    <p:sldId id="356" r:id="rId14"/>
    <p:sldId id="357" r:id="rId15"/>
    <p:sldId id="350" r:id="rId16"/>
    <p:sldId id="317" r:id="rId17"/>
    <p:sldId id="352" r:id="rId18"/>
    <p:sldId id="355" r:id="rId19"/>
    <p:sldId id="309" r:id="rId20"/>
    <p:sldId id="334" r:id="rId21"/>
    <p:sldId id="342" r:id="rId22"/>
    <p:sldId id="354" r:id="rId23"/>
    <p:sldId id="361" r:id="rId24"/>
    <p:sldId id="288" r:id="rId25"/>
    <p:sldId id="299" r:id="rId26"/>
    <p:sldId id="343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Пользователь Windows" initials="ПW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99"/>
    <a:srgbClr val="009900"/>
    <a:srgbClr val="66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840" autoAdjust="0"/>
  </p:normalViewPr>
  <p:slideViewPr>
    <p:cSldViewPr>
      <p:cViewPr varScale="1">
        <p:scale>
          <a:sx n="104" d="100"/>
          <a:sy n="104" d="100"/>
        </p:scale>
        <p:origin x="-2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B4BD084-3D06-4E6D-A9EE-D118C3B5528C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2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4743AC0F-9BC9-4662-9979-74E1E2E3D4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943875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E61A5-F726-4D4E-B2CA-AF74FB80717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43AC0F-9BC9-4662-9979-74E1E2E3D4AF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43AC0F-9BC9-4662-9979-74E1E2E3D4A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43AC0F-9BC9-4662-9979-74E1E2E3D4AF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43AC0F-9BC9-4662-9979-74E1E2E3D4AF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90BB9-E780-4A5E-B6D8-8CE462C676C2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48B1D-5B99-415E-84BB-5FBE5A4012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9FC5D-03DF-4816-9D44-24F2946E81EB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C8333-F1F1-445B-AA88-B23C546BA9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26E24-8356-4C2A-8A6D-7F4D4B684848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43765-CDAD-4591-AD3B-D3A285C947B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C3EC7-D8C3-4206-BBF1-8FA8E51C0EE1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54CA3-46E4-478E-A626-8F7927B73E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8AA75-636E-4A4A-BC91-3DADDCA31804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E103F-9900-4F14-A021-4F0927757C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8B8BA-8A9A-415C-BEB2-82C0CE9BDD9D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628C5-C6C2-4963-AF30-54CB44C7484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3EE38-FE8F-4BE3-A47C-10916D352663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AC1B8-8C23-4E79-B353-63202E7C5F1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CB6BB-7268-4736-9E91-07451AF37CA5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05FFE-EAF1-43E3-9C99-98C78CE9E0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476DC-BDF3-439C-9C7B-CD19085F8E77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29A64-E9CF-488F-8DFE-2BB8A051A4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A09C9-8E46-4474-A57D-4D609693825F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9481C-6491-4A97-B726-3BA36AAA692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15EAB-A60A-4F68-8CF6-F7914D33BE74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A55A-7E27-460B-AF64-5ED8803DF4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F7759-CB85-4F8F-A274-883A341C429E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ADABF-4075-484E-ADE8-1099757B2C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A0CFDE-79F5-422C-A6DA-3F1C5758693F}" type="datetimeFigureOut">
              <a:rPr lang="ru-RU"/>
              <a:pPr>
                <a:defRPr/>
              </a:pPr>
              <a:t>15.02.2018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DCB6AF-22C9-4DA4-818C-299E613CD8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2000" advTm="16011">
        <p14:ferris dir="l"/>
      </p:transition>
    </mc:Choice>
    <mc:Fallback>
      <p:transition spd="slow" advTm="16011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2.jpeg"/><Relationship Id="rId11" Type="http://schemas.microsoft.com/office/2007/relationships/media" Target="../media/media2.mp3"/><Relationship Id="rId5" Type="http://schemas.openxmlformats.org/officeDocument/2006/relationships/image" Target="../media/image6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pn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25" descr="Картинки по запросу красивые картинки а4  ум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205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684213" y="1412875"/>
            <a:ext cx="752157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 воспитателя</a:t>
            </a:r>
          </a:p>
          <a:p>
            <a:pPr algn="ctr"/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Луканиной Людмилы Григорьевны</a:t>
            </a:r>
          </a:p>
          <a:p>
            <a:pPr algn="ctr"/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 21</a:t>
            </a:r>
          </a:p>
          <a:p>
            <a:pPr algn="ctr"/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«Умка»</a:t>
            </a: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3132138" y="5913806"/>
            <a:ext cx="2413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Совхоз Боровский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2018</a:t>
            </a:r>
          </a:p>
        </p:txBody>
      </p:sp>
      <p:pic>
        <p:nvPicPr>
          <p:cNvPr id="2" name="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490899" y="622753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716">
        <p14:ferris dir="l"/>
      </p:transition>
    </mc:Choice>
    <mc:Fallback>
      <p:transition spd="slow" advTm="8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Луканины\Desktop\фото конкурс воспитатель года\FUPW7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56" y="0"/>
            <a:ext cx="3276543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Луканины\Desktop\фото конкурс воспитатель года\HASY9167.JPG"/>
          <p:cNvPicPr>
            <a:picLocks noChangeAspect="1" noChangeArrowheads="1"/>
          </p:cNvPicPr>
          <p:nvPr/>
        </p:nvPicPr>
        <p:blipFill>
          <a:blip r:embed="rId3" cstate="print"/>
          <a:srcRect b="21509"/>
          <a:stretch>
            <a:fillRect/>
          </a:stretch>
        </p:blipFill>
        <p:spPr bwMode="auto">
          <a:xfrm>
            <a:off x="0" y="0"/>
            <a:ext cx="1584176" cy="2208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Луканины\Desktop\фото конкурс воспитатель года\BJMR5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294101"/>
            <a:ext cx="2569656" cy="456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Луканины\Desktop\фото конкурс воспитатель года\WRUZ9619.JPG"/>
          <p:cNvPicPr>
            <a:picLocks noChangeAspect="1" noChangeArrowheads="1"/>
          </p:cNvPicPr>
          <p:nvPr/>
        </p:nvPicPr>
        <p:blipFill>
          <a:blip r:embed="rId5" cstate="print"/>
          <a:srcRect t="24123" b="6191"/>
          <a:stretch>
            <a:fillRect/>
          </a:stretch>
        </p:blipFill>
        <p:spPr bwMode="auto">
          <a:xfrm>
            <a:off x="3059832" y="3738683"/>
            <a:ext cx="2520280" cy="3119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63688" y="0"/>
            <a:ext cx="4320480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Экспериментальная деятельность   «Воздух  и его свойства 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9" name="Picture 5" descr="C:\Users\Луканины\Desktop\фото конкурс воспитатель года\VXJA88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54591"/>
            <a:ext cx="2479294" cy="4403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 descr="C:\Users\Луканины\Desktop\фото конкурс воспитатель года\KUWG72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1340768"/>
            <a:ext cx="460851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8207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413">
        <p14:ferris dir="l"/>
      </p:transition>
    </mc:Choice>
    <mc:Fallback>
      <p:transition spd="slow" advTm="84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фото для презентации\SDC13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532" y="3669041"/>
            <a:ext cx="452447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F:\фото для презентации\WP_20170327_10_10_08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7002" y="3789040"/>
            <a:ext cx="4420464" cy="3183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75657" y="188640"/>
            <a:ext cx="720080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Экспериментальная деятельность «Радуга и дождь»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Луканины\Desktop\фото конкурс воспитатель года\CNLE8872.JPG"/>
          <p:cNvPicPr>
            <a:picLocks noChangeAspect="1" noChangeArrowheads="1"/>
          </p:cNvPicPr>
          <p:nvPr/>
        </p:nvPicPr>
        <p:blipFill>
          <a:blip r:embed="rId4" cstate="print"/>
          <a:srcRect b="18417"/>
          <a:stretch>
            <a:fillRect/>
          </a:stretch>
        </p:blipFill>
        <p:spPr bwMode="auto">
          <a:xfrm>
            <a:off x="4686184" y="650305"/>
            <a:ext cx="3937115" cy="313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Луканины\Desktop\фото лаборатория\IMG_3431.JPG"/>
          <p:cNvPicPr>
            <a:picLocks noChangeAspect="1" noChangeArrowheads="1"/>
          </p:cNvPicPr>
          <p:nvPr/>
        </p:nvPicPr>
        <p:blipFill>
          <a:blip r:embed="rId5" cstate="print"/>
          <a:srcRect l="25534" t="7738" r="18755" b="10244"/>
          <a:stretch>
            <a:fillRect/>
          </a:stretch>
        </p:blipFill>
        <p:spPr bwMode="auto">
          <a:xfrm>
            <a:off x="1043609" y="640483"/>
            <a:ext cx="2952328" cy="302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27">
        <p14:ferris dir="l"/>
      </p:transition>
    </mc:Choice>
    <mc:Fallback>
      <p:transition spd="slow" advTm="62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332656"/>
            <a:ext cx="469077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Экспериментальная деятельность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Магнит и его свойства»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385" t="536" r="4805" b="17011"/>
          <a:stretch/>
        </p:blipFill>
        <p:spPr bwMode="auto">
          <a:xfrm>
            <a:off x="2627784" y="2812258"/>
            <a:ext cx="3295934" cy="258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313" y="4094089"/>
            <a:ext cx="3478451" cy="2608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2" t="-12560" r="16963" b="12560"/>
          <a:stretch/>
        </p:blipFill>
        <p:spPr bwMode="auto">
          <a:xfrm>
            <a:off x="107504" y="3901684"/>
            <a:ext cx="3244533" cy="2937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0313" y="1376988"/>
            <a:ext cx="3402220" cy="2551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67" t="7392" r="12382" b="12749"/>
          <a:stretch/>
        </p:blipFill>
        <p:spPr bwMode="auto">
          <a:xfrm>
            <a:off x="-1" y="1316135"/>
            <a:ext cx="3013491" cy="2551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38">
        <p14:ferris dir="l"/>
      </p:transition>
    </mc:Choice>
    <mc:Fallback>
      <p:transition spd="slow" advTm="7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1455738" y="9286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2195736" y="1"/>
            <a:ext cx="4032448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</a:rPr>
              <a:t>«Праздники, мероприятия, развлечения»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7416" name="Picture 12" descr="IMG-20180104-WA00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733592"/>
            <a:ext cx="2843808" cy="3124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9" name="Picture 10"/>
          <p:cNvPicPr>
            <a:picLocks noChangeAspect="1" noChangeArrowheads="1"/>
          </p:cNvPicPr>
          <p:nvPr/>
        </p:nvPicPr>
        <p:blipFill>
          <a:blip r:embed="rId4" cstate="print"/>
          <a:srcRect l="3362" t="6725" r="31070"/>
          <a:stretch>
            <a:fillRect/>
          </a:stretch>
        </p:blipFill>
        <p:spPr bwMode="auto">
          <a:xfrm>
            <a:off x="1979712" y="980728"/>
            <a:ext cx="2808312" cy="299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2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772816"/>
            <a:ext cx="178308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21" name="Picture 9" descr="014"/>
          <p:cNvPicPr>
            <a:picLocks noChangeAspect="1" noChangeArrowheads="1"/>
          </p:cNvPicPr>
          <p:nvPr/>
        </p:nvPicPr>
        <p:blipFill>
          <a:blip r:embed="rId6" cstate="print"/>
          <a:srcRect t="-6184"/>
          <a:stretch>
            <a:fillRect/>
          </a:stretch>
        </p:blipFill>
        <p:spPr bwMode="auto">
          <a:xfrm>
            <a:off x="0" y="4005064"/>
            <a:ext cx="3203848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22" name="Picture 14" descr="IMG-20171110-WA004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861048"/>
            <a:ext cx="2693830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E:\DCIM\100SSCAM\SDC1228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0"/>
            <a:ext cx="2171734" cy="16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7" name="Picture 8" descr="337"/>
          <p:cNvPicPr>
            <a:picLocks noChangeAspect="1" noChangeArrowheads="1"/>
          </p:cNvPicPr>
          <p:nvPr/>
        </p:nvPicPr>
        <p:blipFill>
          <a:blip r:embed="rId9" cstate="print"/>
          <a:srcRect t="6752" r="18870" b="2041"/>
          <a:stretch>
            <a:fillRect/>
          </a:stretch>
        </p:blipFill>
        <p:spPr bwMode="auto">
          <a:xfrm>
            <a:off x="4932040" y="908720"/>
            <a:ext cx="216024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8" name="Picture 13" descr="WP_20171225_10_29_02_Pro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30245" y="0"/>
            <a:ext cx="2113755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Анна Герман Эхо Любви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st="106100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956376" y="5805264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xmlns="" val="73079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823">
        <p14:ferris dir="l"/>
      </p:transition>
    </mc:Choice>
    <mc:Fallback>
      <p:transition spd="slow" advTm="98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 xmlns="">
        <p14:playEvt time="0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3096344" cy="77809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«Прогулка »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4" descr="E:\DCIM\100SSCAM\SDC12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3151" y="4083407"/>
            <a:ext cx="3726003" cy="2794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E:\DCIM\100SSCAM\SDC12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4738" y="4768053"/>
            <a:ext cx="3128878" cy="210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E:\DCIM\100SSCAM\SDC127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9514" y="1279494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E:\DCIM\100SSCAM\SDC12762.JPG"/>
          <p:cNvPicPr>
            <a:picLocks noChangeAspect="1" noChangeArrowheads="1"/>
          </p:cNvPicPr>
          <p:nvPr/>
        </p:nvPicPr>
        <p:blipFill>
          <a:blip r:embed="rId5" cstate="print"/>
          <a:srcRect l="6851" t="18771" r="13682" b="15531"/>
          <a:stretch>
            <a:fillRect/>
          </a:stretch>
        </p:blipFill>
        <p:spPr bwMode="auto">
          <a:xfrm>
            <a:off x="5933778" y="39570"/>
            <a:ext cx="2921403" cy="1877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 descr="C:\Users\Луканины\Desktop\осенины 2017\фото для презентации\Новая папка\WP_20170518_10_45_02_P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600" y="692696"/>
            <a:ext cx="2015208" cy="315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2" descr="WP_20170519_07_33_27_Pro"/>
          <p:cNvPicPr>
            <a:picLocks noChangeAspect="1" noChangeArrowheads="1"/>
          </p:cNvPicPr>
          <p:nvPr/>
        </p:nvPicPr>
        <p:blipFill>
          <a:blip r:embed="rId7" cstate="print"/>
          <a:srcRect r="2220" b="-267"/>
          <a:stretch>
            <a:fillRect/>
          </a:stretch>
        </p:blipFill>
        <p:spPr bwMode="auto">
          <a:xfrm>
            <a:off x="3150046" y="4126886"/>
            <a:ext cx="2804692" cy="2614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Луканины\Desktop\конкурс\WP_20170518_10_57_00_Pr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4233" y="1916832"/>
            <a:ext cx="2850948" cy="262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04646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455">
        <p14:ferris dir="l"/>
      </p:transition>
    </mc:Choice>
    <mc:Fallback>
      <p:transition spd="slow" advTm="84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18435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18439" name="Picture 6"/>
          <p:cNvPicPr>
            <a:picLocks noChangeAspect="1" noChangeArrowheads="1"/>
          </p:cNvPicPr>
          <p:nvPr/>
        </p:nvPicPr>
        <p:blipFill>
          <a:blip r:embed="rId3" cstate="print"/>
          <a:srcRect b="27324"/>
          <a:stretch>
            <a:fillRect/>
          </a:stretch>
        </p:blipFill>
        <p:spPr bwMode="auto">
          <a:xfrm>
            <a:off x="4256031" y="4221088"/>
            <a:ext cx="4887969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3" name="Picture 7"/>
          <p:cNvPicPr>
            <a:picLocks noChangeAspect="1" noChangeArrowheads="1"/>
          </p:cNvPicPr>
          <p:nvPr/>
        </p:nvPicPr>
        <p:blipFill>
          <a:blip r:embed="rId4" cstate="print"/>
          <a:srcRect t="29163" b="11177"/>
          <a:stretch>
            <a:fillRect/>
          </a:stretch>
        </p:blipFill>
        <p:spPr bwMode="auto">
          <a:xfrm>
            <a:off x="4544410" y="-1"/>
            <a:ext cx="4599590" cy="3202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C:\Users\Луканины\Desktop\Новая папка\WP_20170518_10_41_16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10791"/>
            <a:ext cx="4355976" cy="3347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E:\DCIM\100SSCAM\SDC119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460"/>
            <a:ext cx="4544410" cy="2553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Луканины\Desktop\осенины 2017\фото для презентации\Новая папка\WP_20170523_16_49_45_Pr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162" y="2348880"/>
            <a:ext cx="3876566" cy="217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15701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687">
        <p14:ferris dir="l"/>
      </p:transition>
    </mc:Choice>
    <mc:Fallback>
      <p:transition spd="slow" advTm="7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048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20485" name="Rectangle 10"/>
          <p:cNvSpPr>
            <a:spLocks noChangeArrowheads="1"/>
          </p:cNvSpPr>
          <p:nvPr/>
        </p:nvSpPr>
        <p:spPr bwMode="auto">
          <a:xfrm rot="10800000" flipV="1">
            <a:off x="3059832" y="163542"/>
            <a:ext cx="2592288" cy="1200329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99"/>
                </a:solidFill>
                <a:latin typeface="Times New Roman" pitchFamily="18" charset="0"/>
              </a:rPr>
              <a:t>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« Совместная деятельность с родителями »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4103" name="Picture 7" descr="C:\Users\Луканины\Desktop\конкурс\WP_20170506_10_46_06_Pro.jpg"/>
          <p:cNvPicPr>
            <a:picLocks noChangeAspect="1" noChangeArrowheads="1"/>
          </p:cNvPicPr>
          <p:nvPr/>
        </p:nvPicPr>
        <p:blipFill>
          <a:blip r:embed="rId2" cstate="print"/>
          <a:srcRect l="7681" t="5250" r="8548" b="41600"/>
          <a:stretch>
            <a:fillRect/>
          </a:stretch>
        </p:blipFill>
        <p:spPr bwMode="auto">
          <a:xfrm>
            <a:off x="4823520" y="3645024"/>
            <a:ext cx="4320480" cy="3391091"/>
          </a:xfrm>
          <a:prstGeom prst="rect">
            <a:avLst/>
          </a:prstGeom>
          <a:noFill/>
        </p:spPr>
      </p:pic>
      <p:pic>
        <p:nvPicPr>
          <p:cNvPr id="4104" name="Picture 8" descr="C:\Users\Луканины\Desktop\конкурс\WP_20170506_10_45_37_Pro.jpg"/>
          <p:cNvPicPr>
            <a:picLocks noChangeAspect="1" noChangeArrowheads="1"/>
          </p:cNvPicPr>
          <p:nvPr/>
        </p:nvPicPr>
        <p:blipFill>
          <a:blip r:embed="rId3" cstate="print"/>
          <a:srcRect r="31579" b="-15621"/>
          <a:stretch>
            <a:fillRect/>
          </a:stretch>
        </p:blipFill>
        <p:spPr bwMode="auto">
          <a:xfrm>
            <a:off x="6084168" y="-1"/>
            <a:ext cx="3059831" cy="4004921"/>
          </a:xfrm>
          <a:prstGeom prst="rect">
            <a:avLst/>
          </a:prstGeom>
          <a:noFill/>
        </p:spPr>
      </p:pic>
      <p:pic>
        <p:nvPicPr>
          <p:cNvPr id="4098" name="Picture 2" descr="C:\Users\Луканины\Desktop\конкурс\WP_20170506_10_45_23_Pro.jpg"/>
          <p:cNvPicPr>
            <a:picLocks noChangeAspect="1" noChangeArrowheads="1"/>
          </p:cNvPicPr>
          <p:nvPr/>
        </p:nvPicPr>
        <p:blipFill>
          <a:blip r:embed="rId4" cstate="print"/>
          <a:srcRect t="15924" b="10248"/>
          <a:stretch>
            <a:fillRect/>
          </a:stretch>
        </p:blipFill>
        <p:spPr bwMode="auto">
          <a:xfrm>
            <a:off x="179512" y="3645024"/>
            <a:ext cx="3878549" cy="34104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4101" name="Picture 5" descr="C:\Users\Луканины\Desktop\конкурс\WP_20170506_10_45_47_Pro.jpg"/>
          <p:cNvPicPr>
            <a:picLocks noChangeAspect="1" noChangeArrowheads="1"/>
          </p:cNvPicPr>
          <p:nvPr/>
        </p:nvPicPr>
        <p:blipFill>
          <a:blip r:embed="rId5" cstate="print"/>
          <a:srcRect l="9198" r="25496"/>
          <a:stretch>
            <a:fillRect/>
          </a:stretch>
        </p:blipFill>
        <p:spPr bwMode="auto">
          <a:xfrm>
            <a:off x="0" y="0"/>
            <a:ext cx="2843808" cy="3560264"/>
          </a:xfrm>
          <a:prstGeom prst="rect">
            <a:avLst/>
          </a:prstGeom>
          <a:noFill/>
        </p:spPr>
      </p:pic>
      <p:pic>
        <p:nvPicPr>
          <p:cNvPr id="2050" name="Picture 2" descr="C:\Users\Луканины\Desktop\фото лаборатория\IMG_3437.JPG"/>
          <p:cNvPicPr>
            <a:picLocks noChangeAspect="1" noChangeArrowheads="1"/>
          </p:cNvPicPr>
          <p:nvPr/>
        </p:nvPicPr>
        <p:blipFill>
          <a:blip r:embed="rId6" cstate="print"/>
          <a:srcRect l="9616" t="17948" r="1924" b="-7692"/>
          <a:stretch>
            <a:fillRect/>
          </a:stretch>
        </p:blipFill>
        <p:spPr bwMode="auto">
          <a:xfrm>
            <a:off x="2843808" y="1772816"/>
            <a:ext cx="3312368" cy="25202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728">
        <p14:ferris dir="l"/>
      </p:transition>
    </mc:Choice>
    <mc:Fallback>
      <p:transition spd="slow" advTm="117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463800" y="1216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9" name="Picture 16" descr="F:\фото для презентации\WP_20180117_17_32_02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0"/>
            <a:ext cx="2843808" cy="4392488"/>
          </a:xfrm>
          <a:prstGeom prst="rect">
            <a:avLst/>
          </a:prstGeom>
          <a:noFill/>
        </p:spPr>
      </p:pic>
      <p:pic>
        <p:nvPicPr>
          <p:cNvPr id="7" name="Picture 24" descr="F:\фото для презентации\WP_20180115_09_56_55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707893" y="707891"/>
            <a:ext cx="4320480" cy="290469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915815" y="332656"/>
            <a:ext cx="3384377" cy="1944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Изготовление родителями макетов по ПДД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нестандартного оборудования 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Луканины\Desktop\осенины 2017\фото для презентации\Новая папка\WP_20170518_11_03_24_Pro.jpg"/>
          <p:cNvPicPr>
            <a:picLocks noChangeAspect="1" noChangeArrowheads="1"/>
          </p:cNvPicPr>
          <p:nvPr/>
        </p:nvPicPr>
        <p:blipFill>
          <a:blip r:embed="rId4" cstate="print"/>
          <a:srcRect t="27463"/>
          <a:stretch>
            <a:fillRect/>
          </a:stretch>
        </p:blipFill>
        <p:spPr bwMode="auto">
          <a:xfrm>
            <a:off x="11450" y="3573016"/>
            <a:ext cx="4236006" cy="3284984"/>
          </a:xfrm>
          <a:prstGeom prst="rect">
            <a:avLst/>
          </a:prstGeom>
          <a:noFill/>
        </p:spPr>
      </p:pic>
      <p:pic>
        <p:nvPicPr>
          <p:cNvPr id="8" name="Picture 2" descr="C:\Users\Луканины\Desktop\нод зизра фото\WP_20171123_07_48_41_Pro.jpg"/>
          <p:cNvPicPr>
            <a:picLocks noChangeAspect="1" noChangeArrowheads="1"/>
          </p:cNvPicPr>
          <p:nvPr/>
        </p:nvPicPr>
        <p:blipFill>
          <a:blip r:embed="rId5" cstate="print"/>
          <a:srcRect l="14776" r="24889"/>
          <a:stretch>
            <a:fillRect/>
          </a:stretch>
        </p:blipFill>
        <p:spPr bwMode="auto">
          <a:xfrm>
            <a:off x="4283968" y="3573016"/>
            <a:ext cx="4860032" cy="3284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7449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665">
        <p14:ferris dir="l"/>
      </p:transition>
    </mc:Choice>
    <mc:Fallback>
      <p:transition spd="slow" advTm="116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dirty="0" smtClean="0"/>
          </a:p>
        </p:txBody>
      </p:sp>
      <p:sp>
        <p:nvSpPr>
          <p:cNvPr id="19459" name="Rectangle 2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ru-RU" sz="2400" dirty="0" smtClean="0"/>
          </a:p>
        </p:txBody>
      </p:sp>
      <p:sp>
        <p:nvSpPr>
          <p:cNvPr id="19460" name="Rectangle 2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sz="2400" dirty="0" smtClean="0"/>
          </a:p>
        </p:txBody>
      </p:sp>
      <p:pic>
        <p:nvPicPr>
          <p:cNvPr id="19466" name="Picture 28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 cstate="print"/>
          <a:srcRect l="12905" r="20418" b="22178"/>
          <a:stretch>
            <a:fillRect/>
          </a:stretch>
        </p:blipFill>
        <p:spPr>
          <a:xfrm>
            <a:off x="6732240" y="1916832"/>
            <a:ext cx="2232248" cy="1008112"/>
          </a:xfrm>
        </p:spPr>
      </p:pic>
      <p:pic>
        <p:nvPicPr>
          <p:cNvPr id="19462" name="Picture 13"/>
          <p:cNvPicPr>
            <a:picLocks noChangeAspect="1" noChangeArrowheads="1"/>
          </p:cNvPicPr>
          <p:nvPr/>
        </p:nvPicPr>
        <p:blipFill>
          <a:blip r:embed="rId3" cstate="print"/>
          <a:srcRect t="22319"/>
          <a:stretch>
            <a:fillRect/>
          </a:stretch>
        </p:blipFill>
        <p:spPr bwMode="auto">
          <a:xfrm>
            <a:off x="-108520" y="0"/>
            <a:ext cx="252028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3" name="Text Box 24"/>
          <p:cNvSpPr txBox="1">
            <a:spLocks noChangeArrowheads="1"/>
          </p:cNvSpPr>
          <p:nvPr/>
        </p:nvSpPr>
        <p:spPr bwMode="auto">
          <a:xfrm>
            <a:off x="3184525" y="3524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9464" name="Rectangle 25"/>
          <p:cNvSpPr>
            <a:spLocks noChangeArrowheads="1"/>
          </p:cNvSpPr>
          <p:nvPr/>
        </p:nvSpPr>
        <p:spPr bwMode="auto">
          <a:xfrm>
            <a:off x="2411760" y="0"/>
            <a:ext cx="3707233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itchFamily="18" charset="0"/>
              </a:rPr>
              <a:t>« Наше творчество»</a:t>
            </a:r>
          </a:p>
        </p:txBody>
      </p:sp>
      <p:pic>
        <p:nvPicPr>
          <p:cNvPr id="19465" name="Picture 27" descr="WP_20170412_12_47_06_Pro"/>
          <p:cNvPicPr>
            <a:picLocks noChangeAspect="1" noChangeArrowheads="1"/>
          </p:cNvPicPr>
          <p:nvPr/>
        </p:nvPicPr>
        <p:blipFill>
          <a:blip r:embed="rId4" cstate="print"/>
          <a:srcRect l="14435" r="7203"/>
          <a:stretch>
            <a:fillRect/>
          </a:stretch>
        </p:blipFill>
        <p:spPr bwMode="auto">
          <a:xfrm>
            <a:off x="6407696" y="116632"/>
            <a:ext cx="2736304" cy="1881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8" name="Picture 15"/>
          <p:cNvPicPr>
            <a:picLocks noChangeAspect="1" noChangeArrowheads="1"/>
          </p:cNvPicPr>
          <p:nvPr/>
        </p:nvPicPr>
        <p:blipFill>
          <a:blip r:embed="rId5" cstate="print"/>
          <a:srcRect l="14575" t="10555" r="17075" b="15972"/>
          <a:stretch>
            <a:fillRect/>
          </a:stretch>
        </p:blipFill>
        <p:spPr bwMode="auto">
          <a:xfrm>
            <a:off x="6407696" y="3284984"/>
            <a:ext cx="273630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2" name="Picture 16"/>
          <p:cNvPicPr>
            <a:picLocks noChangeAspect="1" noChangeArrowheads="1"/>
          </p:cNvPicPr>
          <p:nvPr/>
        </p:nvPicPr>
        <p:blipFill>
          <a:blip r:embed="rId6" cstate="print"/>
          <a:srcRect l="8249" r="7203"/>
          <a:stretch>
            <a:fillRect/>
          </a:stretch>
        </p:blipFill>
        <p:spPr bwMode="auto">
          <a:xfrm>
            <a:off x="6191672" y="4895130"/>
            <a:ext cx="2952328" cy="1962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Луканины\Desktop\конкурс\WP_20170109_17_24_02_Pro.jpg"/>
          <p:cNvPicPr>
            <a:picLocks noChangeAspect="1" noChangeArrowheads="1"/>
          </p:cNvPicPr>
          <p:nvPr/>
        </p:nvPicPr>
        <p:blipFill>
          <a:blip r:embed="rId7" cstate="print"/>
          <a:srcRect t="30407"/>
          <a:stretch>
            <a:fillRect/>
          </a:stretch>
        </p:blipFill>
        <p:spPr bwMode="auto">
          <a:xfrm>
            <a:off x="4283968" y="764704"/>
            <a:ext cx="2128411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3" name="Picture 11" descr="04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348880"/>
            <a:ext cx="2692400" cy="215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7" name="Picture 14"/>
          <p:cNvPicPr>
            <a:picLocks noChangeAspect="1" noChangeArrowheads="1"/>
          </p:cNvPicPr>
          <p:nvPr/>
        </p:nvPicPr>
        <p:blipFill>
          <a:blip r:embed="rId9" cstate="print"/>
          <a:srcRect l="8163" r="16326"/>
          <a:stretch>
            <a:fillRect/>
          </a:stretch>
        </p:blipFill>
        <p:spPr bwMode="auto">
          <a:xfrm>
            <a:off x="-1" y="4797153"/>
            <a:ext cx="2771491" cy="20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1" name="Picture 6" descr="07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27784" y="980728"/>
            <a:ext cx="1366838" cy="2433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70" name="Picture 12" descr="074"/>
          <p:cNvPicPr>
            <a:picLocks noChangeAspect="1" noChangeArrowheads="1"/>
          </p:cNvPicPr>
          <p:nvPr/>
        </p:nvPicPr>
        <p:blipFill>
          <a:blip r:embed="rId11" cstate="print"/>
          <a:srcRect t="36040" b="9404"/>
          <a:stretch>
            <a:fillRect/>
          </a:stretch>
        </p:blipFill>
        <p:spPr bwMode="auto">
          <a:xfrm>
            <a:off x="6508352" y="1844824"/>
            <a:ext cx="263564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6" descr="WP_20170413_13_57_08_Pro"/>
          <p:cNvPicPr>
            <a:picLocks noChangeAspect="1" noChangeArrowheads="1"/>
          </p:cNvPicPr>
          <p:nvPr/>
        </p:nvPicPr>
        <p:blipFill>
          <a:blip r:embed="rId12" cstate="print"/>
          <a:srcRect r="28289"/>
          <a:stretch>
            <a:fillRect/>
          </a:stretch>
        </p:blipFill>
        <p:spPr bwMode="auto">
          <a:xfrm>
            <a:off x="2555776" y="3429000"/>
            <a:ext cx="41582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381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292">
        <p14:ferris dir="l"/>
      </p:transition>
    </mc:Choice>
    <mc:Fallback>
      <p:transition spd="slow" advTm="13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900113" y="0"/>
            <a:ext cx="67675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9900"/>
                </a:solidFill>
                <a:latin typeface="Times New Roman" pitchFamily="18" charset="0"/>
              </a:rPr>
              <a:t>   </a:t>
            </a:r>
            <a:endParaRPr lang="ru-RU" sz="2400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Луканины\Desktop\осенины 2017\фото для презентации\IMG-20170827-WA0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870" t="14674" r="4347"/>
          <a:stretch>
            <a:fillRect/>
          </a:stretch>
        </p:blipFill>
        <p:spPr bwMode="auto">
          <a:xfrm>
            <a:off x="251520" y="908720"/>
            <a:ext cx="3168352" cy="5668733"/>
          </a:xfrm>
          <a:prstGeom prst="rect">
            <a:avLst/>
          </a:prstGeom>
          <a:noFill/>
        </p:spPr>
      </p:pic>
      <p:pic>
        <p:nvPicPr>
          <p:cNvPr id="6151" name="Picture 11" descr="Отсканировано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47603">
            <a:off x="3709284" y="2288723"/>
            <a:ext cx="4780562" cy="3318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5536" y="392510"/>
            <a:ext cx="8748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Московский педагогический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гуманитарный университет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055">
        <p14:ferris dir="l"/>
      </p:transition>
    </mc:Choice>
    <mc:Fallback>
      <p:transition spd="slow" advTm="24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2268538" y="1412875"/>
            <a:ext cx="5472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720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dirty="0">
              <a:latin typeface="Calibri" pitchFamily="34" charset="0"/>
            </a:endParaRPr>
          </a:p>
          <a:p>
            <a:r>
              <a:rPr lang="ru-RU" sz="2800" b="1" dirty="0">
                <a:solidFill>
                  <a:srgbClr val="FF0000"/>
                </a:solidFill>
              </a:rPr>
              <a:t>                                        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«Визитная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карточка»</a:t>
            </a:r>
          </a:p>
          <a:p>
            <a:endParaRPr lang="ru-RU" sz="28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Луканина</a:t>
            </a:r>
            <a:endParaRPr lang="ru-RU" sz="28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Людмила Григорьевна</a:t>
            </a:r>
          </a:p>
          <a:p>
            <a:endParaRPr lang="ru-RU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CC3399"/>
              </a:solidFill>
              <a:latin typeface="Times New Roman" pitchFamily="18" charset="0"/>
            </a:endParaRPr>
          </a:p>
          <a:p>
            <a:pPr>
              <a:buFontTx/>
              <a:buChar char="•"/>
            </a:pPr>
            <a:endParaRPr lang="ru-RU" dirty="0">
              <a:solidFill>
                <a:srgbClr val="008000"/>
              </a:solidFill>
              <a:latin typeface="Times New Roman" pitchFamily="18" charset="0"/>
            </a:endParaRPr>
          </a:p>
          <a:p>
            <a:pPr algn="just"/>
            <a:endParaRPr lang="ru-RU" sz="2400" dirty="0">
              <a:solidFill>
                <a:srgbClr val="008000"/>
              </a:solidFill>
              <a:latin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Дата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назначения на должность воспитателя МДОУ « Детский сад № 21« Умка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»  - </a:t>
            </a:r>
          </a:p>
          <a:p>
            <a:pPr algn="just">
              <a:buFontTx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01.09. 2012</a:t>
            </a:r>
            <a:endParaRPr lang="ru-RU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Новозыбковское педагогическое училище  в1991году по специальности – </a:t>
            </a:r>
            <a:endParaRPr lang="en-US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учитель начальных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классов и старший пионерский вожатый</a:t>
            </a:r>
            <a:endParaRPr lang="ru-RU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Московский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педагогический гуманитарный университет в 2017 году </a:t>
            </a:r>
            <a:endParaRPr lang="en-US" dirty="0">
              <a:solidFill>
                <a:srgbClr val="002060"/>
              </a:solidFill>
              <a:latin typeface="Times New Roman" pitchFamily="18" charset="0"/>
            </a:endParaRPr>
          </a:p>
          <a:p>
            <a:pPr algn="just">
              <a:buFontTx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психолого- педагогическое образование </a:t>
            </a:r>
          </a:p>
          <a:p>
            <a:pPr algn="just">
              <a:buFontTx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Образование – высшее</a:t>
            </a:r>
          </a:p>
          <a:p>
            <a:pPr algn="just">
              <a:buFontTx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Стаж работы: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Общий- 23года 7 месяцев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Педагогический-15 лет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Стаж в данном дошкольном учреждении – 5 лет</a:t>
            </a:r>
          </a:p>
          <a:p>
            <a:pPr algn="just">
              <a:buFontTx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Дата последней аттестации - 02.10.2015 года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Приказ № 229 от 05.10.2015 года</a:t>
            </a:r>
          </a:p>
          <a:p>
            <a:pPr algn="just"/>
            <a:endParaRPr lang="ru-RU" sz="1400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pic>
        <p:nvPicPr>
          <p:cNvPr id="4102" name="Picture 9" descr="2f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39752" cy="3111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469">
        <p14:ferris dir="l"/>
      </p:transition>
    </mc:Choice>
    <mc:Fallback>
      <p:transition spd="slow" advTm="164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463800" y="1216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95288" y="0"/>
            <a:ext cx="7993062" cy="1099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CC3399"/>
                </a:solidFill>
                <a:latin typeface="Times New Roman" pitchFamily="18" charset="0"/>
              </a:rPr>
              <a:t>     </a:t>
            </a:r>
            <a:endParaRPr lang="ru-RU" sz="2400" dirty="0">
              <a:solidFill>
                <a:srgbClr val="CC3399"/>
              </a:solidFill>
              <a:latin typeface="Times New Roman" pitchFamily="18" charset="0"/>
            </a:endParaRPr>
          </a:p>
          <a:p>
            <a:endParaRPr lang="ru-RU" sz="24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1800" y="260648"/>
            <a:ext cx="356847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Мое увлечение 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42" descr="F:\фото для презентации\WP_20180120_20_38_39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80728"/>
            <a:ext cx="5004048" cy="2810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F:\фото для презентации\WP_20180120_20_38_02_Pro.jpg"/>
          <p:cNvPicPr>
            <a:picLocks noChangeAspect="1" noChangeArrowheads="1"/>
          </p:cNvPicPr>
          <p:nvPr/>
        </p:nvPicPr>
        <p:blipFill>
          <a:blip r:embed="rId3" cstate="print"/>
          <a:srcRect l="6656" r="15375"/>
          <a:stretch>
            <a:fillRect/>
          </a:stretch>
        </p:blipFill>
        <p:spPr bwMode="auto">
          <a:xfrm>
            <a:off x="4860032" y="3717032"/>
            <a:ext cx="361278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C:\Users\Луканины\Desktop\фото для презентации\IMG-20180120-WA0011.jpg"/>
          <p:cNvPicPr>
            <a:picLocks noChangeAspect="1" noChangeArrowheads="1"/>
          </p:cNvPicPr>
          <p:nvPr/>
        </p:nvPicPr>
        <p:blipFill>
          <a:blip r:embed="rId4" cstate="print"/>
          <a:srcRect b="6667"/>
          <a:stretch>
            <a:fillRect/>
          </a:stretch>
        </p:blipFill>
        <p:spPr bwMode="auto">
          <a:xfrm>
            <a:off x="179512" y="3861048"/>
            <a:ext cx="3888432" cy="272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075">
        <p14:ferris dir="l"/>
      </p:transition>
    </mc:Choice>
    <mc:Fallback>
      <p:transition spd="slow" advTm="9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463800" y="12160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95288" y="0"/>
            <a:ext cx="7993062" cy="1099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CC3399"/>
                </a:solidFill>
                <a:latin typeface="Times New Roman" pitchFamily="18" charset="0"/>
              </a:rPr>
              <a:t>     </a:t>
            </a:r>
            <a:endParaRPr lang="ru-RU" sz="2400" dirty="0">
              <a:solidFill>
                <a:srgbClr val="CC3399"/>
              </a:solidFill>
              <a:latin typeface="Times New Roman" pitchFamily="18" charset="0"/>
            </a:endParaRPr>
          </a:p>
          <a:p>
            <a:endParaRPr lang="ru-RU" sz="24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  <a:p>
            <a:endParaRPr lang="ru-RU" sz="3200" dirty="0">
              <a:solidFill>
                <a:srgbClr val="CC3399"/>
              </a:solidFill>
            </a:endParaRPr>
          </a:p>
        </p:txBody>
      </p:sp>
      <p:pic>
        <p:nvPicPr>
          <p:cNvPr id="2050" name="Picture 2" descr="C:\Users\Луканины\Desktop\фото для презентации\IMG-20180120-WA0005.jpg"/>
          <p:cNvPicPr>
            <a:picLocks noChangeAspect="1" noChangeArrowheads="1"/>
          </p:cNvPicPr>
          <p:nvPr/>
        </p:nvPicPr>
        <p:blipFill>
          <a:blip r:embed="rId3" cstate="print"/>
          <a:srcRect l="9066" t="13871" r="13013" b="8836"/>
          <a:stretch>
            <a:fillRect/>
          </a:stretch>
        </p:blipFill>
        <p:spPr bwMode="auto">
          <a:xfrm>
            <a:off x="179512" y="3524726"/>
            <a:ext cx="2520280" cy="333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Луканины\Desktop\фото для презентации\IMG-20180120-WA0008.jpg"/>
          <p:cNvPicPr>
            <a:picLocks noChangeAspect="1" noChangeArrowheads="1"/>
          </p:cNvPicPr>
          <p:nvPr/>
        </p:nvPicPr>
        <p:blipFill>
          <a:blip r:embed="rId4" cstate="print"/>
          <a:srcRect l="6879" t="11402" r="6968" b="10680"/>
          <a:stretch>
            <a:fillRect/>
          </a:stretch>
        </p:blipFill>
        <p:spPr bwMode="auto">
          <a:xfrm>
            <a:off x="3131839" y="3645025"/>
            <a:ext cx="2664419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Луканины\Desktop\фото для презентации\IMG-20180120-WA0007.jpg"/>
          <p:cNvPicPr>
            <a:picLocks noChangeAspect="1" noChangeArrowheads="1"/>
          </p:cNvPicPr>
          <p:nvPr/>
        </p:nvPicPr>
        <p:blipFill>
          <a:blip r:embed="rId5" cstate="print"/>
          <a:srcRect l="8642" t="11111" r="4938" b="9259"/>
          <a:stretch>
            <a:fillRect/>
          </a:stretch>
        </p:blipFill>
        <p:spPr bwMode="auto">
          <a:xfrm>
            <a:off x="395536" y="332656"/>
            <a:ext cx="252028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 descr="C:\Users\Луканины\Desktop\фото для презентации\IMG-20180120-WA0006.jpg"/>
          <p:cNvPicPr>
            <a:picLocks noChangeAspect="1" noChangeArrowheads="1"/>
          </p:cNvPicPr>
          <p:nvPr/>
        </p:nvPicPr>
        <p:blipFill>
          <a:blip r:embed="rId6" cstate="print"/>
          <a:srcRect l="5166" t="16698" r="7012" b="5812"/>
          <a:stretch>
            <a:fillRect/>
          </a:stretch>
        </p:blipFill>
        <p:spPr bwMode="auto">
          <a:xfrm>
            <a:off x="3275856" y="404664"/>
            <a:ext cx="2664296" cy="3134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89" name="Picture 41" descr="F:\фото для презентации\WP_20180120_20_39_41_Pro.jpg"/>
          <p:cNvPicPr>
            <a:picLocks noChangeAspect="1" noChangeArrowheads="1"/>
          </p:cNvPicPr>
          <p:nvPr/>
        </p:nvPicPr>
        <p:blipFill>
          <a:blip r:embed="rId7" cstate="print"/>
          <a:srcRect l="23836" t="5608" r="13983"/>
          <a:stretch>
            <a:fillRect/>
          </a:stretch>
        </p:blipFill>
        <p:spPr bwMode="auto">
          <a:xfrm rot="5400000">
            <a:off x="5901179" y="3900567"/>
            <a:ext cx="3284440" cy="263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F:\фото для презентации\WP_20180120_20_39_22_Pro.jpg"/>
          <p:cNvPicPr>
            <a:picLocks noChangeAspect="1" noChangeArrowheads="1"/>
          </p:cNvPicPr>
          <p:nvPr/>
        </p:nvPicPr>
        <p:blipFill>
          <a:blip r:embed="rId8" cstate="print"/>
          <a:srcRect l="20431" r="10364"/>
          <a:stretch>
            <a:fillRect/>
          </a:stretch>
        </p:blipFill>
        <p:spPr bwMode="auto">
          <a:xfrm rot="5400000">
            <a:off x="5880386" y="680454"/>
            <a:ext cx="3485618" cy="250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052">
        <p14:ferris dir="l"/>
      </p:transition>
    </mc:Choice>
    <mc:Fallback>
      <p:transition spd="slow" advTm="70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55576" y="0"/>
            <a:ext cx="7632848" cy="14465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</a:rPr>
              <a:t>«Общественная деятельность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Победитель в соревнованиях по лыжным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</a:rPr>
              <a:t>гонкам среди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работников образовательных организаций Боровского района – 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</a:rPr>
              <a:t>III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</a:rPr>
              <a:t>место-2017 год</a:t>
            </a:r>
          </a:p>
          <a:p>
            <a:endParaRPr lang="ru-RU" sz="1400" dirty="0">
              <a:solidFill>
                <a:srgbClr val="009900"/>
              </a:solidFill>
              <a:latin typeface="Times New Roman" pitchFamily="18" charset="0"/>
            </a:endParaRPr>
          </a:p>
          <a:p>
            <a:endParaRPr lang="ru-RU" sz="1400" dirty="0"/>
          </a:p>
        </p:txBody>
      </p:sp>
      <p:pic>
        <p:nvPicPr>
          <p:cNvPr id="11269" name="Picture 5" descr="Отсканировано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052736"/>
            <a:ext cx="3709987" cy="523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4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3384550" cy="534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Луканины\Pictures\2017-02-03\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3549" y="3356992"/>
            <a:ext cx="2462987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1558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32">
        <p14:ferris dir="l"/>
      </p:transition>
    </mc:Choice>
    <mc:Fallback>
      <p:transition spd="slow" advTm="81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Луканины\Desktop\фото конкурс воспитатель года\NCWX0623.JPG"/>
          <p:cNvPicPr>
            <a:picLocks noChangeAspect="1" noChangeArrowheads="1"/>
          </p:cNvPicPr>
          <p:nvPr/>
        </p:nvPicPr>
        <p:blipFill>
          <a:blip r:embed="rId2" cstate="print"/>
          <a:srcRect t="24106" b="14713"/>
          <a:stretch>
            <a:fillRect/>
          </a:stretch>
        </p:blipFill>
        <p:spPr bwMode="auto">
          <a:xfrm>
            <a:off x="0" y="4823643"/>
            <a:ext cx="2195736" cy="2034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E:\DCIM\100SSCAM\SDC12775.JPG"/>
          <p:cNvPicPr>
            <a:picLocks noChangeAspect="1" noChangeArrowheads="1"/>
          </p:cNvPicPr>
          <p:nvPr/>
        </p:nvPicPr>
        <p:blipFill>
          <a:blip r:embed="rId3" cstate="print"/>
          <a:srcRect l="7198" t="26863" r="8318"/>
          <a:stretch>
            <a:fillRect/>
          </a:stretch>
        </p:blipFill>
        <p:spPr bwMode="auto">
          <a:xfrm>
            <a:off x="6143378" y="4365104"/>
            <a:ext cx="300062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Луканины\Desktop\фото конкурс воспитатель года\DHVZ3197.JPG"/>
          <p:cNvPicPr>
            <a:picLocks noChangeAspect="1" noChangeArrowheads="1"/>
          </p:cNvPicPr>
          <p:nvPr/>
        </p:nvPicPr>
        <p:blipFill>
          <a:blip r:embed="rId4" cstate="print"/>
          <a:srcRect l="21919" t="17436" r="30589"/>
          <a:stretch>
            <a:fillRect/>
          </a:stretch>
        </p:blipFill>
        <p:spPr bwMode="auto">
          <a:xfrm>
            <a:off x="2555776" y="332656"/>
            <a:ext cx="3457527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E:\фото д.с\DSCN05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88640"/>
            <a:ext cx="2483768" cy="186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F:\фото для презентации\IMG_20170329_110202.jpg"/>
          <p:cNvPicPr>
            <a:picLocks noChangeAspect="1" noChangeArrowheads="1"/>
          </p:cNvPicPr>
          <p:nvPr/>
        </p:nvPicPr>
        <p:blipFill>
          <a:blip r:embed="rId6" cstate="print"/>
          <a:srcRect t="20760" r="22297"/>
          <a:stretch>
            <a:fillRect/>
          </a:stretch>
        </p:blipFill>
        <p:spPr bwMode="auto">
          <a:xfrm>
            <a:off x="251520" y="2060848"/>
            <a:ext cx="1979712" cy="2691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фото для презентации\SDC129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3933056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F:\фото для презентации\DSCN06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7669" y="0"/>
            <a:ext cx="2976331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F:\фото для презентации\SDC12923.JPG"/>
          <p:cNvPicPr>
            <a:picLocks noChangeAspect="1" noChangeArrowheads="1"/>
          </p:cNvPicPr>
          <p:nvPr/>
        </p:nvPicPr>
        <p:blipFill>
          <a:blip r:embed="rId9" cstate="print"/>
          <a:srcRect l="10240" t="16385" r="6827"/>
          <a:stretch>
            <a:fillRect/>
          </a:stretch>
        </p:blipFill>
        <p:spPr bwMode="auto">
          <a:xfrm>
            <a:off x="6228184" y="2276872"/>
            <a:ext cx="2915816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115">
        <p14:ferris dir="l"/>
      </p:transition>
    </mc:Choice>
    <mc:Fallback>
      <p:transition spd="slow" advTm="13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907704" y="0"/>
            <a:ext cx="532859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FF0000"/>
                </a:solidFill>
                <a:latin typeface="Times New Roman" pitchFamily="18" charset="0"/>
              </a:rPr>
              <a:t>« Поощрения,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</a:rPr>
              <a:t>награды»</a:t>
            </a:r>
            <a:endParaRPr lang="ru-RU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1509" name="Picture 6" descr="Отсканировано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945519"/>
            <a:ext cx="2160240" cy="3059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0" name="Picture 8" descr="Отсканировано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236" y="764704"/>
            <a:ext cx="224000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43" name="Picture 158" descr="Отсканировано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901545"/>
            <a:ext cx="2088232" cy="3023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Луканины\Desktop\грамоты\817080-016-015-ser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913024"/>
            <a:ext cx="1944216" cy="2581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Луканины\Desktop\грамоты\817083-015-016-ser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99494" y="4008873"/>
            <a:ext cx="1961731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Отсканировано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4077072"/>
            <a:ext cx="1793549" cy="2511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Отсканировано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0760" y="3992700"/>
            <a:ext cx="1953352" cy="258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583">
        <p14:ferris dir="l"/>
      </p:transition>
    </mc:Choice>
    <mc:Fallback>
      <p:transition spd="slow" advTm="7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339752" y="0"/>
            <a:ext cx="3240360" cy="76944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</a:rPr>
              <a:t>    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</a:rPr>
              <a:t>«Отзывы »</a:t>
            </a:r>
            <a:endParaRPr lang="ru-RU" sz="32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C:\Users\Луканины\Desktop\конкурс\юда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925" y="0"/>
            <a:ext cx="1762075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Отсканировано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980728"/>
            <a:ext cx="3889670" cy="2647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 cstate="print"/>
          <a:srcRect l="-2359" t="28116" b="3902"/>
          <a:stretch>
            <a:fillRect/>
          </a:stretch>
        </p:blipFill>
        <p:spPr bwMode="auto">
          <a:xfrm>
            <a:off x="0" y="3212976"/>
            <a:ext cx="2123728" cy="3107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Луканины\Desktop\конкурс\IMG-20180114-WA0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548680"/>
            <a:ext cx="2388165" cy="324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t="22434" r="9268"/>
          <a:stretch>
            <a:fillRect/>
          </a:stretch>
        </p:blipFill>
        <p:spPr bwMode="auto">
          <a:xfrm>
            <a:off x="2123728" y="4365104"/>
            <a:ext cx="434848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 l="34290" r="9891"/>
          <a:stretch>
            <a:fillRect/>
          </a:stretch>
        </p:blipFill>
        <p:spPr bwMode="auto">
          <a:xfrm>
            <a:off x="6300192" y="4149080"/>
            <a:ext cx="2545247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969">
        <p14:ferris dir="l"/>
      </p:transition>
    </mc:Choice>
    <mc:Fallback>
      <p:transition spd="slow" advTm="6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2204864"/>
            <a:ext cx="7488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Спасибо за внимание.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185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688">
        <p14:ferris dir="l"/>
      </p:transition>
    </mc:Choice>
    <mc:Fallback>
      <p:transition spd="slow" advTm="96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уканины\Documents\7e693ab38225f5c61e1d5805024006480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-171400"/>
            <a:ext cx="9505056" cy="70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7" name="Picture 1" descr="C:\Users\Луканины\Pictures\2016-01-02 тел\тел 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759567"/>
            <a:ext cx="5897256" cy="309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267744" y="0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Луканины\Desktop\осенины 2017\фото для презентации\Новая папка\WP_20170523_16_45_59_Pr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1268760"/>
            <a:ext cx="5024787" cy="282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3347864" y="234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2627784" y="0"/>
            <a:ext cx="4896544" cy="97718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Село Совхоз Боровский 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Луканины\Desktop\осенины 2017\фото для презентации\Новая папка\WP_20170518_10_43_33_Pro.jpg"/>
          <p:cNvPicPr>
            <a:picLocks noChangeAspect="1" noChangeArrowheads="1"/>
          </p:cNvPicPr>
          <p:nvPr/>
        </p:nvPicPr>
        <p:blipFill>
          <a:blip r:embed="rId7" cstate="print"/>
          <a:srcRect t="10984" r="16190" b="13950"/>
          <a:stretch>
            <a:fillRect/>
          </a:stretch>
        </p:blipFill>
        <p:spPr bwMode="auto">
          <a:xfrm>
            <a:off x="-108520" y="4049688"/>
            <a:ext cx="456700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946">
        <p14:ferris dir="l"/>
      </p:transition>
    </mc:Choice>
    <mc:Fallback>
      <p:transition spd="slow" advTm="18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74638"/>
            <a:ext cx="5040560" cy="7060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Мое детство и юность 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фото для презентации\Отсканировано 20.01.2018 21-34_0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90" t="4279" r="11608" b="10268"/>
          <a:stretch/>
        </p:blipFill>
        <p:spPr bwMode="auto">
          <a:xfrm>
            <a:off x="3880495" y="1471067"/>
            <a:ext cx="1584176" cy="2428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88" t="52965" r="4615" b="20788"/>
          <a:stretch/>
        </p:blipFill>
        <p:spPr bwMode="auto">
          <a:xfrm>
            <a:off x="6349841" y="1552721"/>
            <a:ext cx="2592288" cy="1949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Луканины\Documents\b35118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3945" y="4014535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Луканины\Documents\1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9417" y="3923453"/>
            <a:ext cx="2807151" cy="2112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Луканины\Documents\57e532f9867bdfd91511caa6f01973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308" y="4014535"/>
            <a:ext cx="2861524" cy="193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Луканины\Desktop\5555\Отсканировано 04.02.2018 18-58_000.jpg"/>
          <p:cNvPicPr>
            <a:picLocks noChangeAspect="1" noChangeArrowheads="1"/>
          </p:cNvPicPr>
          <p:nvPr/>
        </p:nvPicPr>
        <p:blipFill>
          <a:blip r:embed="rId7" cstate="print"/>
          <a:srcRect l="5585" t="5565"/>
          <a:stretch>
            <a:fillRect/>
          </a:stretch>
        </p:blipFill>
        <p:spPr bwMode="auto">
          <a:xfrm rot="5400000">
            <a:off x="725053" y="820517"/>
            <a:ext cx="1945692" cy="3418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9848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939">
        <p14:ferris dir="l"/>
      </p:transition>
    </mc:Choice>
    <mc:Fallback>
      <p:transition spd="slow" advTm="25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2268538" y="1412875"/>
            <a:ext cx="5472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1259632" y="333375"/>
            <a:ext cx="78843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endParaRPr lang="ru-RU" sz="1400" dirty="0">
              <a:solidFill>
                <a:srgbClr val="008000"/>
              </a:solidFill>
              <a:latin typeface="Times New Roman" pitchFamily="18" charset="0"/>
            </a:endParaRPr>
          </a:p>
          <a:p>
            <a:pPr marL="342900" indent="-342900"/>
            <a:endParaRPr lang="ru-RU" sz="1400" dirty="0">
              <a:solidFill>
                <a:srgbClr val="008000"/>
              </a:solidFill>
              <a:latin typeface="Times New Roman" pitchFamily="18" charset="0"/>
            </a:endParaRPr>
          </a:p>
          <a:p>
            <a:pPr marL="342900" indent="-342900"/>
            <a:endParaRPr lang="ru-RU" sz="1400" dirty="0">
              <a:solidFill>
                <a:srgbClr val="CC3399"/>
              </a:solidFill>
            </a:endParaRPr>
          </a:p>
          <a:p>
            <a:pPr marL="342900" indent="-342900"/>
            <a:endParaRPr lang="ru-RU" sz="1400" dirty="0">
              <a:solidFill>
                <a:srgbClr val="CC3399"/>
              </a:solidFill>
            </a:endParaRPr>
          </a:p>
          <a:p>
            <a:pPr marL="342900" indent="-342900">
              <a:buFontTx/>
              <a:buAutoNum type="arabicPeriod"/>
            </a:pPr>
            <a:endParaRPr lang="ru-RU" b="1" dirty="0">
              <a:solidFill>
                <a:srgbClr val="009900"/>
              </a:solidFill>
            </a:endParaRPr>
          </a:p>
        </p:txBody>
      </p:sp>
      <p:pic>
        <p:nvPicPr>
          <p:cNvPr id="6" name="Picture 7" descr="Отсканировано 12"/>
          <p:cNvPicPr>
            <a:picLocks noChangeAspect="1" noChangeArrowheads="1"/>
          </p:cNvPicPr>
          <p:nvPr/>
        </p:nvPicPr>
        <p:blipFill>
          <a:blip r:embed="rId3" cstate="print"/>
          <a:srcRect l="1" t="5971" r="3490" b="6378"/>
          <a:stretch>
            <a:fillRect/>
          </a:stretch>
        </p:blipFill>
        <p:spPr bwMode="auto">
          <a:xfrm>
            <a:off x="429539" y="4005064"/>
            <a:ext cx="4070453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905110" y="1"/>
            <a:ext cx="505837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«Брянская область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Новозыбковское педагогическое училище»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 descr="C:\Users\Луканины\Documents\1e4a185ce470f3f02822b773bb73fc38.800_4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995682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C:\Users\Луканины\Desktop\5555\Отсканировано 04.02.2018 18-58_000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 l="9254" t="12600" r="7690" b="6551"/>
          <a:stretch>
            <a:fillRect/>
          </a:stretch>
        </p:blipFill>
        <p:spPr bwMode="auto">
          <a:xfrm rot="16200000">
            <a:off x="1304360" y="215920"/>
            <a:ext cx="3068960" cy="4598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Луканины\Desktop\5555\Отсканировано 04.02.2018 21-50_000.jpg"/>
          <p:cNvPicPr>
            <a:picLocks noChangeAspect="1" noChangeArrowheads="1"/>
          </p:cNvPicPr>
          <p:nvPr/>
        </p:nvPicPr>
        <p:blipFill>
          <a:blip r:embed="rId6" cstate="print"/>
          <a:srcRect l="30592" t="40950" r="11184" b="11982"/>
          <a:stretch>
            <a:fillRect/>
          </a:stretch>
        </p:blipFill>
        <p:spPr bwMode="auto">
          <a:xfrm>
            <a:off x="5580112" y="1124744"/>
            <a:ext cx="224633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879">
        <p14:ferris dir="l"/>
      </p:transition>
    </mc:Choice>
    <mc:Fallback>
      <p:transition spd="slow" advTm="17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99592" y="188913"/>
            <a:ext cx="78491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3200" b="1" dirty="0">
                <a:solidFill>
                  <a:srgbClr val="009900"/>
                </a:solidFill>
                <a:latin typeface="Times New Roman" pitchFamily="18" charset="0"/>
              </a:rPr>
              <a:t>   </a:t>
            </a:r>
            <a:endParaRPr lang="ru-RU" sz="1400" dirty="0">
              <a:solidFill>
                <a:srgbClr val="009900"/>
              </a:solidFill>
              <a:latin typeface="Times New Roman" pitchFamily="18" charset="0"/>
            </a:endParaRPr>
          </a:p>
          <a:p>
            <a:pPr marL="342900" indent="-342900">
              <a:buFontTx/>
              <a:buChar char="•"/>
            </a:pPr>
            <a:endParaRPr lang="ru-RU" sz="1400" dirty="0">
              <a:latin typeface="Times New Roman" pitchFamily="18" charset="0"/>
            </a:endParaRPr>
          </a:p>
          <a:p>
            <a:pPr marL="342900" indent="-342900">
              <a:buFontTx/>
              <a:buChar char="•"/>
            </a:pPr>
            <a:endParaRPr lang="ru-RU" sz="1400" dirty="0"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260648"/>
            <a:ext cx="3024336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«Моя семья 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Луканины\Desktop\фото антон дима настя\Рисунок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b="50454"/>
          <a:stretch>
            <a:fillRect/>
          </a:stretch>
        </p:blipFill>
        <p:spPr bwMode="auto">
          <a:xfrm>
            <a:off x="4499992" y="980728"/>
            <a:ext cx="3011517" cy="376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C:\Users\Луканины\Desktop\5555\Отсканировано 10.02.2018 20-13_000.jpg"/>
          <p:cNvPicPr>
            <a:picLocks noChangeAspect="1" noChangeArrowheads="1"/>
          </p:cNvPicPr>
          <p:nvPr/>
        </p:nvPicPr>
        <p:blipFill>
          <a:blip r:embed="rId3" cstate="print"/>
          <a:srcRect l="32243" t="25420" r="7606" b="17857"/>
          <a:stretch>
            <a:fillRect/>
          </a:stretch>
        </p:blipFill>
        <p:spPr bwMode="auto">
          <a:xfrm rot="5400000">
            <a:off x="586030" y="1654329"/>
            <a:ext cx="4234069" cy="2886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Луканины\Desktop\5555\Отсканировано 10.02.2018 19-03_000.jpg"/>
          <p:cNvPicPr>
            <a:picLocks noChangeAspect="1" noChangeArrowheads="1"/>
          </p:cNvPicPr>
          <p:nvPr/>
        </p:nvPicPr>
        <p:blipFill>
          <a:blip r:embed="rId4" cstate="print"/>
          <a:srcRect l="13443" r="11626" b="65677"/>
          <a:stretch>
            <a:fillRect/>
          </a:stretch>
        </p:blipFill>
        <p:spPr bwMode="auto">
          <a:xfrm rot="5400000">
            <a:off x="2747915" y="2372765"/>
            <a:ext cx="2769802" cy="2145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Луканины\Desktop\фото антон дима настя\Рисунок2.jpg"/>
          <p:cNvPicPr>
            <a:picLocks noChangeAspect="1" noChangeArrowheads="1"/>
          </p:cNvPicPr>
          <p:nvPr/>
        </p:nvPicPr>
        <p:blipFill>
          <a:blip r:embed="rId5" cstate="print"/>
          <a:srcRect l="215" t="4182" r="-16380" b="-2362"/>
          <a:stretch>
            <a:fillRect/>
          </a:stretch>
        </p:blipFill>
        <p:spPr bwMode="auto">
          <a:xfrm>
            <a:off x="7164288" y="0"/>
            <a:ext cx="2232248" cy="318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Луканины\Desktop\5555\Отсканировано 12.02.2018 11-49_000.jpg"/>
          <p:cNvPicPr>
            <a:picLocks noChangeAspect="1" noChangeArrowheads="1"/>
          </p:cNvPicPr>
          <p:nvPr/>
        </p:nvPicPr>
        <p:blipFill>
          <a:blip r:embed="rId6" cstate="print"/>
          <a:srcRect l="40635" t="7323" r="37777" b="51482"/>
          <a:stretch>
            <a:fillRect/>
          </a:stretch>
        </p:blipFill>
        <p:spPr bwMode="auto">
          <a:xfrm>
            <a:off x="0" y="0"/>
            <a:ext cx="1368153" cy="307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359">
        <p14:ferris dir="l"/>
      </p:transition>
    </mc:Choice>
    <mc:Fallback>
      <p:transition spd="slow" advTm="263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0"/>
            <a:ext cx="56166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«Наши  режимные моменты 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276872"/>
            <a:ext cx="2987824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Луканины\Desktop\осенины 2017\фото для презентации\detsad-619379-14909000312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30" y="2209614"/>
            <a:ext cx="316991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Луканины\Desktop\пдд\WP_20170523_16_46_42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76672"/>
            <a:ext cx="333294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C:\Users\Луканины\Desktop\пдд\WP_20170912_09_31_14_Pro.jpg"/>
          <p:cNvPicPr>
            <a:picLocks noChangeAspect="1" noChangeArrowheads="1"/>
          </p:cNvPicPr>
          <p:nvPr/>
        </p:nvPicPr>
        <p:blipFill>
          <a:blip r:embed="rId6" cstate="print"/>
          <a:srcRect t="294"/>
          <a:stretch>
            <a:fillRect/>
          </a:stretch>
        </p:blipFill>
        <p:spPr bwMode="auto">
          <a:xfrm>
            <a:off x="2627784" y="4790735"/>
            <a:ext cx="3315816" cy="206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5" descr="C:\Users\Луканины\Desktop\конкурс\WP_20171018_11_10_01_Pro.jpg"/>
          <p:cNvPicPr>
            <a:picLocks noChangeAspect="1" noChangeArrowheads="1"/>
          </p:cNvPicPr>
          <p:nvPr/>
        </p:nvPicPr>
        <p:blipFill>
          <a:blip r:embed="rId7" cstate="print"/>
          <a:srcRect t="34250" r="1880" b="15351"/>
          <a:stretch>
            <a:fillRect/>
          </a:stretch>
        </p:blipFill>
        <p:spPr bwMode="auto">
          <a:xfrm>
            <a:off x="6084168" y="4365104"/>
            <a:ext cx="305983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/>
          <a:srcRect r="6256"/>
          <a:stretch>
            <a:fillRect/>
          </a:stretch>
        </p:blipFill>
        <p:spPr bwMode="auto">
          <a:xfrm>
            <a:off x="0" y="4568924"/>
            <a:ext cx="274348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0" descr="WP_20170504_11_43_22_Pro"/>
          <p:cNvPicPr>
            <a:picLocks noChangeAspect="1" noChangeArrowheads="1"/>
          </p:cNvPicPr>
          <p:nvPr/>
        </p:nvPicPr>
        <p:blipFill>
          <a:blip r:embed="rId9" cstate="print"/>
          <a:srcRect l="14893" r="19153"/>
          <a:stretch>
            <a:fillRect/>
          </a:stretch>
        </p:blipFill>
        <p:spPr bwMode="auto">
          <a:xfrm>
            <a:off x="11088" y="82024"/>
            <a:ext cx="2221934" cy="219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6" descr="C:\Users\Луканины\Desktop\осенины 2017\фото для презентации\Новая папка\WP_20170504_11_36_39_Pro.jpg"/>
          <p:cNvPicPr>
            <a:picLocks noChangeAspect="1" noChangeArrowheads="1"/>
          </p:cNvPicPr>
          <p:nvPr/>
        </p:nvPicPr>
        <p:blipFill>
          <a:blip r:embed="rId10" cstate="print"/>
          <a:srcRect t="14789" r="13121" b="12747"/>
          <a:stretch>
            <a:fillRect/>
          </a:stretch>
        </p:blipFill>
        <p:spPr bwMode="auto">
          <a:xfrm>
            <a:off x="6314596" y="511913"/>
            <a:ext cx="2433868" cy="190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C:\Users\Луканины\Desktop\пдд\WP_20171129_10_50_28_Pro.jpg"/>
          <p:cNvPicPr>
            <a:picLocks noChangeAspect="1" noChangeArrowheads="1"/>
          </p:cNvPicPr>
          <p:nvPr/>
        </p:nvPicPr>
        <p:blipFill>
          <a:blip r:embed="rId11" cstate="print"/>
          <a:srcRect l="8285" r="8868"/>
          <a:stretch>
            <a:fillRect/>
          </a:stretch>
        </p:blipFill>
        <p:spPr bwMode="auto">
          <a:xfrm>
            <a:off x="3215979" y="2490648"/>
            <a:ext cx="2796182" cy="218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5483">
        <p14:ferris dir="l"/>
      </p:transition>
    </mc:Choice>
    <mc:Fallback>
      <p:transition spd="slow" advTm="254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0"/>
            <a:ext cx="626469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Познавательное развитие 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Луканины\Desktop\фото лаборатория\IMG_3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09120"/>
            <a:ext cx="313184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Луканины\Desktop\фото лаборатория\IMG_3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3" y="0"/>
            <a:ext cx="2483768" cy="186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Луканины\Desktop\фото лаборатория\IMG_3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0"/>
            <a:ext cx="2016224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Луканины\Desktop\фото лаборатория\IMG_34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04114" y="4077072"/>
            <a:ext cx="3707905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Луканины\Desktop\фото лаборатория\IMG_34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1916832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Луканины\Desktop\фото лаборатория\IMG_3413.JPG"/>
          <p:cNvPicPr>
            <a:picLocks noChangeAspect="1" noChangeArrowheads="1"/>
          </p:cNvPicPr>
          <p:nvPr/>
        </p:nvPicPr>
        <p:blipFill>
          <a:blip r:embed="rId7" cstate="print"/>
          <a:srcRect l="9382" r="17442"/>
          <a:stretch>
            <a:fillRect/>
          </a:stretch>
        </p:blipFill>
        <p:spPr bwMode="auto">
          <a:xfrm>
            <a:off x="3059832" y="3861048"/>
            <a:ext cx="2924088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Users\Луканины\Desktop\фото лаборатория\IMG_34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620688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Users\Луканины\Desktop\фото лаборатория\IMG_3400.JPG"/>
          <p:cNvPicPr>
            <a:picLocks noChangeAspect="1" noChangeArrowheads="1"/>
          </p:cNvPicPr>
          <p:nvPr/>
        </p:nvPicPr>
        <p:blipFill>
          <a:blip r:embed="rId9" cstate="print"/>
          <a:srcRect l="9197" t="3066" r="9197"/>
          <a:stretch>
            <a:fillRect/>
          </a:stretch>
        </p:blipFill>
        <p:spPr bwMode="auto">
          <a:xfrm>
            <a:off x="0" y="2132856"/>
            <a:ext cx="2555776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599">
        <p14:ferris dir="l"/>
      </p:transition>
    </mc:Choice>
    <mc:Fallback>
      <p:transition spd="slow" advTm="85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0"/>
            <a:ext cx="8208912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Экспериментальная деятельность « Как образуется  иней? Как образуется  лед »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E:\DCIM\100SSCAM\SDC12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459051" y="3644643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836712"/>
            <a:ext cx="3816424" cy="2868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E:\DCIM\100SSCAM\SDC127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329608"/>
            <a:ext cx="4567008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141">
        <p14:ferris dir="l"/>
      </p:transition>
    </mc:Choice>
    <mc:Fallback>
      <p:transition spd="slow" advTm="5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1.7|1.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2749</TotalTime>
  <Words>254</Words>
  <Application>Microsoft Office PowerPoint</Application>
  <PresentationFormat>Экран (4:3)</PresentationFormat>
  <Paragraphs>105</Paragraphs>
  <Slides>26</Slides>
  <Notes>5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« Мое детство и юность »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«Прогулка »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Луканины</dc:creator>
  <cp:lastModifiedBy>Луканины</cp:lastModifiedBy>
  <cp:revision>191</cp:revision>
  <dcterms:created xsi:type="dcterms:W3CDTF">2017-11-18T15:38:36Z</dcterms:created>
  <dcterms:modified xsi:type="dcterms:W3CDTF">2018-02-15T16:37:28Z</dcterms:modified>
</cp:coreProperties>
</file>