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0" r:id="rId6"/>
    <p:sldId id="265" r:id="rId7"/>
    <p:sldId id="262" r:id="rId8"/>
    <p:sldId id="267" r:id="rId9"/>
    <p:sldId id="258" r:id="rId10"/>
    <p:sldId id="26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5CAC-EA06-452D-ADB4-6BE67BF5174C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D3BF-5F57-46A1-9A8A-40B4FAE75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7584" y="404664"/>
            <a:ext cx="7488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 ДОШКОЛЬНОЕ  ОБРАЗОВАТЕЛЬНОЕ 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 САД  № 21  «УМКА»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___________________________________________________________________________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село Совхоз «Боровский»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276872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МЧС спешит на помощь.»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месячника пожарной безопасности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574238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Анализируя работу по проведению месячника пожарной безопасности, можно сделать вывод, что благодаря систематизации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сотрудников ДОУ повысился уровень педагогической компетентности по формированию основ пожарной безопасности у детей, а у детей сформировался фундамент знаний правил пожарной безопасности и умение регулировать своё поведение в соответствии с различными чрезвычайными ситуациями.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177559" y="1340768"/>
            <a:ext cx="33386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B555~1\AppData\Local\Temp\Rar$DIa0.348\PHOTO-2018-12-05-12-50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88301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Подготовила: воспитатель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Луканина Л.Г.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Подготовила: воспитатель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Луканина Л.Г.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877272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Л.Г.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548679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мероприятий по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в рамках месячника пожарной безопасности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 детей начальные знания и навыки по пожарной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и систематизировать знания детей о причинах возникновения пожаров, подвести к пониманию вероятных последствий детских шалостей;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адекватным действиям в пожарных ситуациях, правилам поведения при пожаре;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сознательного и ответственного отношения к вопросам личной безопасности и безопасности окружающих;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предметами, требующими осторожного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нашем  детском саду  был составлен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 мероприятий по пожарной безопасности с сотрудниками, детьми и их родителями.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 творчески подошли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нужной теме, как пожарная безопасность. Воспитатели учли возможности и знания своих воспитанников и старались построить свою работу таким образом, чтобы ребятам было не только интересно, а самое главное, чтобы они запомнили правила пожарной безопасности.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работе с детьми педагоги использовали разнообразные формы: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Дидактические игры «Как избежать неприятностей»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Занятия-беседы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«Важная профессия – пожарный»,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Предметы, требующие осторожного обращения»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Просмотр мультфильмов на противопожарную тематику.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Составление творческих рассказов.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Ознакомление с научно-популярной и художественной литературой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Подвижные игры «Пожарные на учении», «Костёр», «Спички в коробке» 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плакатов и иллюстраций по пожарной тематике.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учились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правильно вызывать пожарную охрану, внимательно слушали воспитателей о том, как следует вести себя, если вдруг в квартире или на улице случится пожар, упорно спорили: «Огонь – он друг или враг?»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3096344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ребята подготовительной, старшей и средней разновозрастной группы 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пришел  сотрудник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МЧС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Яшкин М.А., который провел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беседу, показал спецодежду в которой сотрудники МЧС выполняют свою важную работу. Показ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сопровождался пояснениями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спасателя, который в завершении призвал юных зрителей беречь себя, соблюдать правила безопасности дома и на улице.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B555~1\AppData\Local\Temp\Rar$DIa0.119\PHOTO-2018-12-05-13-00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435" y="908720"/>
            <a:ext cx="5083565" cy="286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B555~1\AppData\Local\Temp\Rar$DIa0.519\PHOTO-2018-12-05-13-00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716016" cy="265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91" y="0"/>
            <a:ext cx="9162491" cy="6858000"/>
          </a:xfrm>
          <a:prstGeom prst="rect">
            <a:avLst/>
          </a:prstGeom>
          <a:noFill/>
        </p:spPr>
      </p:pic>
      <p:pic>
        <p:nvPicPr>
          <p:cNvPr id="7169" name="Picture 1" descr="C:\Users\B555~1\AppData\Local\Temp\Rar$DIa0.760\PHOTO-2018-12-05-13-00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571999" cy="264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B555~1\AppData\Local\Temp\Rar$DIa0.995\PHOTO-2018-12-05-13-02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4571999" cy="257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B555~1\AppData\Local\Temp\Rar$DIa0.679\PHOTO-2018-12-05-13-02-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39604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07704" y="332656"/>
            <a:ext cx="59355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 с удовольствием примеряли одежду спасателей.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pic>
        <p:nvPicPr>
          <p:cNvPr id="2049" name="Picture 1" descr="C:\Users\B555~1\AppData\Local\Temp\Rar$DIa0.437\PHOTO-2018-12-05-12-57-19.jpg"/>
          <p:cNvPicPr>
            <a:picLocks noChangeAspect="1" noChangeArrowheads="1"/>
          </p:cNvPicPr>
          <p:nvPr/>
        </p:nvPicPr>
        <p:blipFill>
          <a:blip r:embed="rId3" cstate="print"/>
          <a:srcRect l="11943" t="21212" r="28340" b="27273"/>
          <a:stretch>
            <a:fillRect/>
          </a:stretch>
        </p:blipFill>
        <p:spPr bwMode="auto">
          <a:xfrm>
            <a:off x="323528" y="908720"/>
            <a:ext cx="51888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B555~1\AppData\Local\Temp\Rar$DIa0.897\PHOTO-2018-12-05-12-58-52.jpg"/>
          <p:cNvPicPr>
            <a:picLocks noChangeAspect="1" noChangeArrowheads="1"/>
          </p:cNvPicPr>
          <p:nvPr/>
        </p:nvPicPr>
        <p:blipFill>
          <a:blip r:embed="rId4" cstate="print"/>
          <a:srcRect l="14076" r="16952" b="20000"/>
          <a:stretch>
            <a:fillRect/>
          </a:stretch>
        </p:blipFill>
        <p:spPr bwMode="auto">
          <a:xfrm>
            <a:off x="3635896" y="3501008"/>
            <a:ext cx="4871791" cy="31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51720" y="332656"/>
            <a:ext cx="52479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Театрализованное представление « Теремок»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91" cy="6858000"/>
          </a:xfrm>
          <a:prstGeom prst="rect">
            <a:avLst/>
          </a:prstGeom>
          <a:noFill/>
        </p:spPr>
      </p:pic>
      <p:pic>
        <p:nvPicPr>
          <p:cNvPr id="5121" name="Picture 1" descr="C:\Users\B555~1\AppData\Local\Temp\Rar$DIa0.146\PHOTO-2018-12-05-12-59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4032448" cy="227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B555~1\AppData\Local\Temp\Rar$DIa0.544\PHOTO-2018-12-05-13-02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380" y="1916832"/>
            <a:ext cx="39646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B555~1\AppData\Local\Temp\Rar$DIa0.904\PHOTO-2018-12-05-12-52-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09608"/>
            <a:ext cx="4464496" cy="251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3059831" y="260648"/>
            <a:ext cx="489654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Конкурсы: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1.Кто первый наденет костюм пожарного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2.Кто первый наденет противогаз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3.Кто первый сообщит о пожаре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pic>
        <p:nvPicPr>
          <p:cNvPr id="24578" name="Picture 2" descr="C:\Users\B555~1\AppData\Local\Temp\Rar$DIa0.571\PHOTO-2018-12-05-19-45-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B555~1\AppData\Local\Temp\Rar$DIa0.565\PHOTO-2018-12-05-19-00-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256490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332656"/>
            <a:ext cx="561662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графиком проведения учебно-тренировочных занятий по эвакуации из здания 05.12.2018года была проведена очередная учебно-тренировочная эвакуация воспитанников и сотрудников из здания ДОУ.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B555~1\AppData\Local\Temp\Rar$DIa0.311\PHOTO-2018-12-05-19-00-5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8884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coollady.ru/pic/0004/043/02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491" cy="6858000"/>
          </a:xfrm>
          <a:prstGeom prst="rect">
            <a:avLst/>
          </a:prstGeom>
          <a:noFill/>
        </p:spPr>
      </p:pic>
      <p:pic>
        <p:nvPicPr>
          <p:cNvPr id="9217" name="Picture 1" descr="C:\Users\B555~1\AppData\Local\Temp\Rar$DIa0.792\PHOTO-2018-12-05-19-45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572000" cy="256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B555~1\AppData\Local\Temp\Rar$DIa0.551\PHOTO-2018-12-05-19-45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340768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476672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Тренировочные учения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Как правильно пользоваться огнетушителем»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Луканины</cp:lastModifiedBy>
  <cp:revision>7</cp:revision>
  <dcterms:created xsi:type="dcterms:W3CDTF">2018-12-05T19:20:11Z</dcterms:created>
  <dcterms:modified xsi:type="dcterms:W3CDTF">2018-12-05T20:13:41Z</dcterms:modified>
</cp:coreProperties>
</file>