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3" r:id="rId3"/>
    <p:sldId id="258" r:id="rId4"/>
    <p:sldId id="262" r:id="rId5"/>
    <p:sldId id="260" r:id="rId6"/>
    <p:sldId id="259" r:id="rId7"/>
    <p:sldId id="261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A7461-C9F6-4C45-A710-DE06978B4C05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5BA02-2B2A-4401-8F47-F5C1F58F3D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5BA02-2B2A-4401-8F47-F5C1F58F3D7D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F2933-0AA8-495B-9A70-1250ABC9846F}" type="datetimeFigureOut">
              <a:rPr lang="ru-RU" smtClean="0"/>
              <a:t>14.01.2019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73C59-8499-4EFE-A04F-88D676541BA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2" y="0"/>
            <a:ext cx="12696869" cy="71419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2780928"/>
            <a:ext cx="5918626" cy="107721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«Рождественские встречи</a:t>
            </a:r>
          </a:p>
          <a:p>
            <a:pPr algn="ctr"/>
            <a:r>
              <a:rPr lang="ru-RU" sz="3200" b="1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детском саду»</a:t>
            </a:r>
            <a:endParaRPr lang="ru-RU" sz="3200" b="1" dirty="0">
              <a:ln>
                <a:solidFill>
                  <a:schemeClr val="accent1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 ДОШКОЛЬНОЕ  ОБРАЗОВАТЕЛЬНОЕ 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 САД  № 21  «УМКА»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___________________________________________________________________________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61925" algn="l"/>
              </a:tabLs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село Совхоз «Боровский»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21506" name="Picture 2" descr="C:\Users\B555~1\AppData\Local\Temp\Rar$DIa0.781\f77639eb-79fd-45b7-8955-f74819155492.JPG"/>
          <p:cNvPicPr>
            <a:picLocks noChangeAspect="1" noChangeArrowheads="1"/>
          </p:cNvPicPr>
          <p:nvPr/>
        </p:nvPicPr>
        <p:blipFill>
          <a:blip r:embed="rId4" cstate="print"/>
          <a:srcRect b="21671"/>
          <a:stretch>
            <a:fillRect/>
          </a:stretch>
        </p:blipFill>
        <p:spPr bwMode="auto">
          <a:xfrm>
            <a:off x="1979712" y="188640"/>
            <a:ext cx="563835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B555~1\AppData\Local\Temp\Rar$DIa0.803\PHOTO-2019-01-14-19-33-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84984"/>
            <a:ext cx="2679762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C:\Users\B555~1\AppData\Local\Temp\Rar$DIa0.920\PHOTO-2019-01-14-19-34-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332989"/>
            <a:ext cx="2643758" cy="352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20482" name="Picture 2" descr="C:\Users\B555~1\AppData\Local\Temp\Rar$DIa0.576\b9a0dd3e-6438-468b-8fdd-69963df5e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628800"/>
            <a:ext cx="5212961" cy="292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 descr="C:\Users\B555~1\AppData\Local\Temp\Rar$DIa0.369\de3f0c5c-bf00-4bd1-9636-d6d8cb5675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556792"/>
            <a:ext cx="2738903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39752" y="188640"/>
            <a:ext cx="4131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Беседа с отцом Вадимом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9624" y="6719500"/>
            <a:ext cx="3384376" cy="276999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    воспитатель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Луканина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Л.Г.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2348880"/>
            <a:ext cx="49918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.ytimg.com/vi/FIRvrzWKSUA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620688"/>
            <a:ext cx="7416824" cy="480131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Благословенная пускай взойдёт звезда 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засияет в небесах для всех, кто верит!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Святое таинство Рождения Христа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счастьем души православные согреет!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Весь мир наполнен светом и добром!</a:t>
            </a:r>
            <a:b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Любви, Надежды, Веры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Рождеством!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этих слов началось в нашем детском саду праздничное мероприятие, посвящённое великому, по-настоящему светлому православному празднику Рождество Христово. А подготовили его музыкальный руководитель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Н.М.  Петракова и воспитатель Яшкина О.Г.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ожидании чуда дети старшей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подготовительной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 под фонограмму колокольного звона вошли в музыкальный зал. Ведущий напомнил детям. что Рождество Христово весь мир празднует. Взрослые и дети поют радостно: Господи, Слава тебе! Прозвучавший далее Рождественский тропарь призвал всех присутствующих в зале к духовному единению и рождественской радости.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6" name="Picture 3" descr="C:\Users\B555~1\AppData\Local\Temp\Rar$DIa0.720\043cd189-6f0c-41d7-b2c1-94f119bbb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2"/>
            <a:ext cx="4934601" cy="2771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B555~1\AppData\Local\Temp\Rar$DIa0.001\PHOTO-2019-01-14-19-34-58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460851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27584" y="692696"/>
            <a:ext cx="4536504" cy="3693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Показ презентации «Рождество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Христово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6148" name="Picture 4" descr="C:\Users\B555~1\AppData\Local\Temp\Rar$DIa0.956\78b05319-c495-43d3-a440-b518b2df4d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5084057" cy="285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B555~1\AppData\Local\Temp\Rar$DIa0.402\PHOTO-2019-01-14-19-34-57.jpg"/>
          <p:cNvPicPr>
            <a:picLocks noChangeAspect="1" noChangeArrowheads="1"/>
          </p:cNvPicPr>
          <p:nvPr/>
        </p:nvPicPr>
        <p:blipFill>
          <a:blip r:embed="rId4" cstate="print"/>
          <a:srcRect l="27696" t="24619"/>
          <a:stretch>
            <a:fillRect/>
          </a:stretch>
        </p:blipFill>
        <p:spPr bwMode="auto">
          <a:xfrm>
            <a:off x="467544" y="3560929"/>
            <a:ext cx="4032448" cy="315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692696"/>
            <a:ext cx="682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 « Метелица»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исполняют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девочки подготовительной 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17409" name="Picture 1" descr="C:\Users\B555~1\AppData\Local\Temp\Rar$DIa0.872\3f1a7b26-57e8-43f7-b3a5-11981c28d9d4.JPG"/>
          <p:cNvPicPr>
            <a:picLocks noChangeAspect="1" noChangeArrowheads="1"/>
          </p:cNvPicPr>
          <p:nvPr/>
        </p:nvPicPr>
        <p:blipFill>
          <a:blip r:embed="rId3" cstate="print"/>
          <a:srcRect t="33617"/>
          <a:stretch>
            <a:fillRect/>
          </a:stretch>
        </p:blipFill>
        <p:spPr bwMode="auto">
          <a:xfrm>
            <a:off x="539552" y="4365104"/>
            <a:ext cx="2112383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0" name="Picture 2" descr="C:\Users\B555~1\AppData\Local\Temp\Rar$DIa0.849\212d93c4-7956-4456-9819-431961497dd7.JPG"/>
          <p:cNvPicPr>
            <a:picLocks noChangeAspect="1" noChangeArrowheads="1"/>
          </p:cNvPicPr>
          <p:nvPr/>
        </p:nvPicPr>
        <p:blipFill>
          <a:blip r:embed="rId4" cstate="print"/>
          <a:srcRect t="33584"/>
          <a:stretch>
            <a:fillRect/>
          </a:stretch>
        </p:blipFill>
        <p:spPr bwMode="auto">
          <a:xfrm>
            <a:off x="3275856" y="3933056"/>
            <a:ext cx="2050326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B555~1\AppData\Local\Temp\Rar$DIa0.665\a0229cd4-3a88-4a33-8d1b-f179b1e0b6aa.JPG"/>
          <p:cNvPicPr>
            <a:picLocks noChangeAspect="1" noChangeArrowheads="1"/>
          </p:cNvPicPr>
          <p:nvPr/>
        </p:nvPicPr>
        <p:blipFill>
          <a:blip r:embed="rId5" cstate="print"/>
          <a:srcRect b="23279"/>
          <a:stretch>
            <a:fillRect/>
          </a:stretch>
        </p:blipFill>
        <p:spPr bwMode="auto">
          <a:xfrm>
            <a:off x="179512" y="836712"/>
            <a:ext cx="2160240" cy="295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C:\Users\B555~1\AppData\Local\Temp\Rar$DIa0.590\c432d001-9b98-4e1a-a51e-2426d04714ad.JPG"/>
          <p:cNvPicPr>
            <a:picLocks noChangeAspect="1" noChangeArrowheads="1"/>
          </p:cNvPicPr>
          <p:nvPr/>
        </p:nvPicPr>
        <p:blipFill>
          <a:blip r:embed="rId6" cstate="print"/>
          <a:srcRect l="34647" t="30077" b="18614"/>
          <a:stretch>
            <a:fillRect/>
          </a:stretch>
        </p:blipFill>
        <p:spPr bwMode="auto">
          <a:xfrm>
            <a:off x="6300192" y="4077072"/>
            <a:ext cx="2016224" cy="2818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5" descr="C:\Users\B555~1\AppData\Local\Temp\Rar$DIa0.826\def7c749-0a99-42ef-9c46-7c9bcd7b17d6.JPG"/>
          <p:cNvPicPr>
            <a:picLocks noChangeAspect="1" noChangeArrowheads="1"/>
          </p:cNvPicPr>
          <p:nvPr/>
        </p:nvPicPr>
        <p:blipFill>
          <a:blip r:embed="rId7" cstate="print"/>
          <a:srcRect t="21644" b="5101"/>
          <a:stretch>
            <a:fillRect/>
          </a:stretch>
        </p:blipFill>
        <p:spPr bwMode="auto">
          <a:xfrm>
            <a:off x="6300192" y="764704"/>
            <a:ext cx="226699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43808" y="2606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о Рождестве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:\Users\B555~1\AppData\Local\Temp\Rar$DIa0.316\PHOTO-2019-01-14-19-34-58.jpg"/>
          <p:cNvPicPr>
            <a:picLocks noChangeAspect="1" noChangeArrowheads="1"/>
          </p:cNvPicPr>
          <p:nvPr/>
        </p:nvPicPr>
        <p:blipFill>
          <a:blip r:embed="rId8" cstate="print"/>
          <a:srcRect t="26969" b="11902"/>
          <a:stretch>
            <a:fillRect/>
          </a:stretch>
        </p:blipFill>
        <p:spPr bwMode="auto">
          <a:xfrm>
            <a:off x="2627784" y="1052736"/>
            <a:ext cx="300379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5124" name="Picture 4" descr="C:\Users\B555~1\AppData\Local\Temp\Rar$DIa0.818\PHOTO-2019-01-14-19-35-54.jpg"/>
          <p:cNvPicPr>
            <a:picLocks noChangeAspect="1" noChangeArrowheads="1"/>
          </p:cNvPicPr>
          <p:nvPr/>
        </p:nvPicPr>
        <p:blipFill>
          <a:blip r:embed="rId3" cstate="print"/>
          <a:srcRect l="18287" t="28955" r="8564" b="17708"/>
          <a:stretch>
            <a:fillRect/>
          </a:stretch>
        </p:blipFill>
        <p:spPr bwMode="auto">
          <a:xfrm>
            <a:off x="2267744" y="1340768"/>
            <a:ext cx="3816424" cy="3710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B555~1\AppData\Local\Temp\Rar$DIa0.303\PHOTO-2019-01-14-19-33-58 (1).jpg"/>
          <p:cNvPicPr>
            <a:picLocks noChangeAspect="1" noChangeArrowheads="1"/>
          </p:cNvPicPr>
          <p:nvPr/>
        </p:nvPicPr>
        <p:blipFill>
          <a:blip r:embed="rId4" cstate="print"/>
          <a:srcRect t="31124" b="8458"/>
          <a:stretch>
            <a:fillRect/>
          </a:stretch>
        </p:blipFill>
        <p:spPr bwMode="auto">
          <a:xfrm>
            <a:off x="-140790" y="4247046"/>
            <a:ext cx="3632670" cy="2926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B555~1\AppData\Local\Temp\Rar$DIa0.976\PHOTO-2019-01-14-19-33-58.jpg"/>
          <p:cNvPicPr>
            <a:picLocks noChangeAspect="1" noChangeArrowheads="1"/>
          </p:cNvPicPr>
          <p:nvPr/>
        </p:nvPicPr>
        <p:blipFill>
          <a:blip r:embed="rId5" cstate="print"/>
          <a:srcRect l="32416" t="44248" r="11045" b="15191"/>
          <a:stretch>
            <a:fillRect/>
          </a:stretch>
        </p:blipFill>
        <p:spPr bwMode="auto">
          <a:xfrm>
            <a:off x="5687616" y="620688"/>
            <a:ext cx="3456384" cy="3306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18864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Танец» Рождественская Звезда»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исполняют девочки старшей группы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3989"/>
            <a:ext cx="12696869" cy="7141989"/>
          </a:xfrm>
          <a:prstGeom prst="rect">
            <a:avLst/>
          </a:prstGeom>
          <a:noFill/>
        </p:spPr>
      </p:pic>
      <p:pic>
        <p:nvPicPr>
          <p:cNvPr id="22531" name="Picture 3" descr="C:\Users\B555~1\AppData\Local\Temp\Rar$DIa0.682\PHOTO-2019-01-14-19-33-57.jpg"/>
          <p:cNvPicPr>
            <a:picLocks noChangeAspect="1" noChangeArrowheads="1"/>
          </p:cNvPicPr>
          <p:nvPr/>
        </p:nvPicPr>
        <p:blipFill>
          <a:blip r:embed="rId3" cstate="print"/>
          <a:srcRect l="14080" t="16595" r="17530" b="23061"/>
          <a:stretch>
            <a:fillRect/>
          </a:stretch>
        </p:blipFill>
        <p:spPr bwMode="auto">
          <a:xfrm>
            <a:off x="179512" y="3212976"/>
            <a:ext cx="2937926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C:\Users\B555~1\AppData\Local\Temp\Rar$DIa0.584\PHOTO-2019-01-14-19-33-59.jpg"/>
          <p:cNvPicPr>
            <a:picLocks noChangeAspect="1" noChangeArrowheads="1"/>
          </p:cNvPicPr>
          <p:nvPr/>
        </p:nvPicPr>
        <p:blipFill>
          <a:blip r:embed="rId4" cstate="print"/>
          <a:srcRect l="14671" t="26721" r="20360" b="18264"/>
          <a:stretch>
            <a:fillRect/>
          </a:stretch>
        </p:blipFill>
        <p:spPr bwMode="auto">
          <a:xfrm>
            <a:off x="5580112" y="3443427"/>
            <a:ext cx="3024336" cy="341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4" name="AutoShape 6" descr="https://apf.mail.ru/cgi-bin/readmsg/PHOTO-2019-01-14-19-33-58.jpg?id=15474846540000000760%3B0%3B1&amp;x-email=lukanina99%40mail.ru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5" name="Picture 7" descr="C:\Users\Луканины\Downloads\PHOTO-2019-01-14-19-33-58.jpg"/>
          <p:cNvPicPr>
            <a:picLocks noChangeAspect="1" noChangeArrowheads="1"/>
          </p:cNvPicPr>
          <p:nvPr/>
        </p:nvPicPr>
        <p:blipFill>
          <a:blip r:embed="rId5" cstate="print"/>
          <a:srcRect t="12309" b="26144"/>
          <a:stretch>
            <a:fillRect/>
          </a:stretch>
        </p:blipFill>
        <p:spPr bwMode="auto">
          <a:xfrm>
            <a:off x="2411760" y="980728"/>
            <a:ext cx="3672408" cy="301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83568" y="0"/>
            <a:ext cx="8212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Сценка « Встреча накануне Рождества»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allpapercave.com/wp/svG9af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96869" cy="7141989"/>
          </a:xfrm>
          <a:prstGeom prst="rect">
            <a:avLst/>
          </a:prstGeom>
          <a:noFill/>
        </p:spPr>
      </p:pic>
      <p:pic>
        <p:nvPicPr>
          <p:cNvPr id="4097" name="Picture 1" descr="C:\Users\B555~1\AppData\Local\Temp\Rar$DIa0.401\8f0e266a-dfc3-47a1-a06b-f98b070a1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457400"/>
            <a:ext cx="720080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51520" y="476672"/>
            <a:ext cx="102281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Вручение грамот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участникам конкурса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 Вифлеемская звезда»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87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Луканины</dc:creator>
  <cp:lastModifiedBy>Луканины</cp:lastModifiedBy>
  <cp:revision>10</cp:revision>
  <dcterms:created xsi:type="dcterms:W3CDTF">2019-01-14T15:30:42Z</dcterms:created>
  <dcterms:modified xsi:type="dcterms:W3CDTF">2019-01-14T17:38:17Z</dcterms:modified>
</cp:coreProperties>
</file>