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5" r:id="rId4"/>
    <p:sldId id="260" r:id="rId5"/>
    <p:sldId id="261" r:id="rId6"/>
    <p:sldId id="267" r:id="rId7"/>
    <p:sldId id="266" r:id="rId8"/>
    <p:sldId id="264" r:id="rId9"/>
    <p:sldId id="263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9FB6-41F8-4AD8-BFA5-C9D65A60B3B4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89CC-C110-4C3B-9B0A-5EB246DE6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9FB6-41F8-4AD8-BFA5-C9D65A60B3B4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89CC-C110-4C3B-9B0A-5EB246DE6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9FB6-41F8-4AD8-BFA5-C9D65A60B3B4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89CC-C110-4C3B-9B0A-5EB246DE6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9FB6-41F8-4AD8-BFA5-C9D65A60B3B4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89CC-C110-4C3B-9B0A-5EB246DE6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9FB6-41F8-4AD8-BFA5-C9D65A60B3B4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89CC-C110-4C3B-9B0A-5EB246DE6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9FB6-41F8-4AD8-BFA5-C9D65A60B3B4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89CC-C110-4C3B-9B0A-5EB246DE6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9FB6-41F8-4AD8-BFA5-C9D65A60B3B4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89CC-C110-4C3B-9B0A-5EB246DE6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9FB6-41F8-4AD8-BFA5-C9D65A60B3B4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89CC-C110-4C3B-9B0A-5EB246DE6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9FB6-41F8-4AD8-BFA5-C9D65A60B3B4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89CC-C110-4C3B-9B0A-5EB246DE6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9FB6-41F8-4AD8-BFA5-C9D65A60B3B4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89CC-C110-4C3B-9B0A-5EB246DE6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9FB6-41F8-4AD8-BFA5-C9D65A60B3B4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89CC-C110-4C3B-9B0A-5EB246DE6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B9FB6-41F8-4AD8-BFA5-C9D65A60B3B4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389CC-C110-4C3B-9B0A-5EB246DE6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Скоро ,скоро новый год</a:t>
            </a:r>
            <a:br>
              <a:rPr lang="ru-RU" b="1" dirty="0" smtClean="0"/>
            </a:br>
            <a:r>
              <a:rPr lang="ru-RU" b="1" dirty="0" smtClean="0"/>
              <a:t>Он торопится идет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6" name="AutoShape 8" descr="https://msk.isew.ru/upload/iblock/fbb/%D0%9D%D0%937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wallbox.ru/resize/1280x720/wallpapers/main/201122/6cd4eb2877b6a50c1bfbd2e6750e36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67744" y="3212976"/>
            <a:ext cx="12011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«Здравствуй , Новый год»</a:t>
            </a:r>
            <a:endParaRPr lang="ru-RU" sz="4400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0"/>
            <a:ext cx="684076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61925" algn="l"/>
              </a:tabLst>
            </a:pP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 ДОШКОЛЬНОЕ  ОБРАЗОВАТЕЛЬНОЕ  УЧРЕЖДЕНИЕ</a:t>
            </a: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" algn="l"/>
              </a:tabLst>
            </a:pP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 САД  № 21  «УМКА»</a:t>
            </a: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" algn="l"/>
              </a:tabLst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___________________________________________________________________________</a:t>
            </a: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" algn="l"/>
              </a:tabLst>
            </a:pP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село Совхоз «Боровский»</a:t>
            </a:r>
            <a:endParaRPr lang="ru-RU" sz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Скоро ,скоро новый год</a:t>
            </a:r>
            <a:br>
              <a:rPr lang="ru-RU" b="1" dirty="0" smtClean="0"/>
            </a:br>
            <a:r>
              <a:rPr lang="ru-RU" b="1" dirty="0" smtClean="0"/>
              <a:t>Он торопится идет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6" name="AutoShape 8" descr="https://msk.isew.ru/upload/iblock/fbb/%D0%9D%D0%937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wallbox.ru/resize/1280x720/wallpapers/main/201122/6cd4eb2877b6a50c1bfbd2e6750e36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96136" y="5463807"/>
            <a:ext cx="3096344" cy="27699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Подготовила:    воспитатель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Луканина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Л.Г.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5294" y="2967335"/>
            <a:ext cx="7113422" cy="92333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Скоро ,скоро новый год</a:t>
            </a:r>
            <a:br>
              <a:rPr lang="ru-RU" b="1" dirty="0" smtClean="0"/>
            </a:br>
            <a:r>
              <a:rPr lang="ru-RU" b="1" dirty="0" smtClean="0"/>
              <a:t>Он торопится идет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6" name="AutoShape 8" descr="https://msk.isew.ru/upload/iblock/fbb/%D0%9D%D0%937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wallbox.ru/resize/1280x720/wallpapers/main/201122/6cd4eb2877b6a50c1bfbd2e6750e36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395536" y="980728"/>
            <a:ext cx="8748464" cy="532859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AngsanaUPC" pitchFamily="18" charset="-34"/>
              </a:rPr>
              <a:t>Новый год — это время волшебства, улыбок и счастья. В этот праздник каждый может поверить в сказку, окунуться в атмосферу чего-то необыкновенного, таинственного, завораживающего и, несомненно, незабываемого. Этот праздник важен для каждого без исключения. Взрослые, ощутив праздничное настроение, снова начинают верить в сказку, а искреннее восхищение и радость детей только дополняют и придают красочность этому событию.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AngsanaUPC" pitchFamily="18" charset="-34"/>
              </a:rPr>
              <a:t>В соответствии с годовым планом работы МДОУ детского сада 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AngsanaUPC" pitchFamily="18" charset="-34"/>
              </a:rPr>
              <a:t>«Умка»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AngsanaUPC" pitchFamily="18" charset="-34"/>
              </a:rPr>
              <a:t> и утвержденным графиком проведения новогодних утренников, с 27.12.2018 г. по 28.12.2018 г. в образовательном учреждении проведены праздничные утренники.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Скоро ,скоро новый год</a:t>
            </a:r>
            <a:br>
              <a:rPr lang="ru-RU" b="1" dirty="0" smtClean="0"/>
            </a:br>
            <a:r>
              <a:rPr lang="ru-RU" b="1" dirty="0" smtClean="0"/>
              <a:t>Он торопится идет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6" name="AutoShape 8" descr="https://msk.isew.ru/upload/iblock/fbb/%D0%9D%D0%937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wallbox.ru/resize/1280x720/wallpapers/main/201122/6cd4eb2877b6a50c1bfbd2e6750e36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6" name="Picture 2" descr="C:\Users\B555~1\AppData\Local\Temp\Rar$DIa0.660\PHOTO-2019-01-09-14-52-48.jpg"/>
          <p:cNvPicPr>
            <a:picLocks noChangeAspect="1" noChangeArrowheads="1"/>
          </p:cNvPicPr>
          <p:nvPr/>
        </p:nvPicPr>
        <p:blipFill>
          <a:blip r:embed="rId3" cstate="print"/>
          <a:srcRect t="29633" b="19004"/>
          <a:stretch>
            <a:fillRect/>
          </a:stretch>
        </p:blipFill>
        <p:spPr bwMode="auto">
          <a:xfrm>
            <a:off x="1032745" y="1556792"/>
            <a:ext cx="7067647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07704" y="692696"/>
            <a:ext cx="560296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Снегурочка- воспитатель: Круглова В.В.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Скоро ,скоро новый год</a:t>
            </a:r>
            <a:br>
              <a:rPr lang="ru-RU" b="1" dirty="0" smtClean="0"/>
            </a:br>
            <a:r>
              <a:rPr lang="ru-RU" b="1" dirty="0" smtClean="0"/>
              <a:t>Он торопится идет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6" name="AutoShape 8" descr="https://msk.isew.ru/upload/iblock/fbb/%D0%9D%D0%937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wallbox.ru/resize/1280x720/wallpapers/main/201122/6cd4eb2877b6a50c1bfbd2e6750e36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15363" name="Picture 3" descr="C:\Users\B555~1\AppData\Local\Temp\Rar$DIa0.506\PHOTO-2019-01-09-14-52-49.jpg"/>
          <p:cNvPicPr>
            <a:picLocks noChangeAspect="1" noChangeArrowheads="1"/>
          </p:cNvPicPr>
          <p:nvPr/>
        </p:nvPicPr>
        <p:blipFill>
          <a:blip r:embed="rId3" cstate="print"/>
          <a:srcRect l="-12288"/>
          <a:stretch>
            <a:fillRect/>
          </a:stretch>
        </p:blipFill>
        <p:spPr bwMode="auto">
          <a:xfrm>
            <a:off x="-540568" y="116632"/>
            <a:ext cx="5760640" cy="3847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C:\Users\B555~1\AppData\Local\Temp\Rar$DIa0.559\6971ece1-f681-493e-89ae-ee8205379638.JPG"/>
          <p:cNvPicPr>
            <a:picLocks noChangeAspect="1" noChangeArrowheads="1"/>
          </p:cNvPicPr>
          <p:nvPr/>
        </p:nvPicPr>
        <p:blipFill>
          <a:blip r:embed="rId4" cstate="print"/>
          <a:srcRect l="27600" t="29000" b="41600"/>
          <a:stretch>
            <a:fillRect/>
          </a:stretch>
        </p:blipFill>
        <p:spPr bwMode="auto">
          <a:xfrm>
            <a:off x="3707904" y="3501008"/>
            <a:ext cx="505383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788024" y="620688"/>
            <a:ext cx="4176464" cy="8617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 Солнышко»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Снегурочка- воспитатель  Круглова В.В.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Дед Мороз- воспитатель  Юдаева И.Б.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Скоро ,скоро новый год</a:t>
            </a:r>
            <a:br>
              <a:rPr lang="ru-RU" b="1" dirty="0" smtClean="0"/>
            </a:br>
            <a:r>
              <a:rPr lang="ru-RU" b="1" dirty="0" smtClean="0"/>
              <a:t>Он торопится идет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6" name="AutoShape 8" descr="https://msk.isew.ru/upload/iblock/fbb/%D0%9D%D0%937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wallbox.ru/resize/1280x720/wallpapers/main/201122/6cd4eb2877b6a50c1bfbd2e6750e36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18434" name="Picture 2" descr="C:\Users\B555~1\AppData\Local\Temp\Rar$DIa0.922\d89315c2-42b0-4653-9538-91729b846c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89381"/>
            <a:ext cx="3960440" cy="5280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C:\Users\B555~1\AppData\Local\Temp\Rar$DIa0.550\IMG_87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60648"/>
            <a:ext cx="5216128" cy="3912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508104" y="4869160"/>
            <a:ext cx="3994748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 Ромашки»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Снегурочка: воспитатель Яшкина О.Г.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Пират: воспитатель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Луканина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Л.Г.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Баба Яга: воспитатель Денисенко Н.Н.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Скоро ,скоро новый год</a:t>
            </a:r>
            <a:br>
              <a:rPr lang="ru-RU" b="1" dirty="0" smtClean="0"/>
            </a:br>
            <a:r>
              <a:rPr lang="ru-RU" b="1" dirty="0" smtClean="0"/>
              <a:t>Он торопится идет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6" name="AutoShape 8" descr="https://msk.isew.ru/upload/iblock/fbb/%D0%9D%D0%937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wallbox.ru/resize/1280x720/wallpapers/main/201122/6cd4eb2877b6a50c1bfbd2e6750e36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8" name="Picture 10" descr="https://wallbox.ru/resize/1280x720/wallpapers/main/201122/6cd4eb2877b6a50c1bfbd2e6750e36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2192000" cy="6858001"/>
          </a:xfrm>
          <a:prstGeom prst="rect">
            <a:avLst/>
          </a:prstGeom>
          <a:noFill/>
        </p:spPr>
      </p:pic>
      <p:pic>
        <p:nvPicPr>
          <p:cNvPr id="1026" name="Picture 2" descr="C:\Users\Луканины\Downloads\9046f8ea-8b31-4178-bd41-58c5137fbe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861048"/>
            <a:ext cx="5083169" cy="286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B555~1\AppData\Local\Temp\Rar$DIa0.882\PHOTO-2019-01-10-13-37-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620688"/>
            <a:ext cx="2679762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B555~1\AppData\Local\Temp\Rar$DIa0.004\PHOTO-2019-01-10-13-38-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708920"/>
            <a:ext cx="259228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51520" y="836712"/>
            <a:ext cx="5184576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: Ромашки»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Танец «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Метелица» -девочки подготовительной группы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«танец» Богатыри » - мальчики подготовительной группы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Скоро ,скоро новый год</a:t>
            </a:r>
            <a:br>
              <a:rPr lang="ru-RU" b="1" dirty="0" smtClean="0"/>
            </a:br>
            <a:r>
              <a:rPr lang="ru-RU" b="1" dirty="0" smtClean="0"/>
              <a:t>Он торопится идет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6" name="AutoShape 8" descr="https://msk.isew.ru/upload/iblock/fbb/%D0%9D%D0%937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wallbox.ru/resize/1280x720/wallpapers/main/201122/6cd4eb2877b6a50c1bfbd2e6750e36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pic>
        <p:nvPicPr>
          <p:cNvPr id="6" name="Picture 4" descr="C:\Users\B555~1\AppData\Local\Temp\Rar$DIa0.579\IMG_8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-1"/>
            <a:ext cx="4587974" cy="6117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C:\Users\B555~1\AppData\Local\Temp\Rar$DIa0.471\IMG_8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4944"/>
            <a:ext cx="4736075" cy="355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67544" y="620688"/>
            <a:ext cx="394935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 Ромашки»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Снегурочка: воспитатель Яшкина О.Г.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Пират: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воспитатель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Луканина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Скоро ,скоро новый год</a:t>
            </a:r>
            <a:br>
              <a:rPr lang="ru-RU" b="1" dirty="0" smtClean="0"/>
            </a:br>
            <a:r>
              <a:rPr lang="ru-RU" b="1" dirty="0" smtClean="0"/>
              <a:t>Он торопится идет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6" name="AutoShape 8" descr="https://msk.isew.ru/upload/iblock/fbb/%D0%9D%D0%937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wallbox.ru/resize/1280x720/wallpapers/main/201122/6cd4eb2877b6a50c1bfbd2e6750e36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17410" name="Picture 2" descr="C:\Users\B555~1\AppData\Local\Temp\Rar$DIa0.384\ac6ff870-8bd1-465b-b1eb-deed16b74c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69434"/>
            <a:ext cx="3816424" cy="5088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B555~1\AppData\Local\Temp\Rar$DIa0.173\3520a057-53d4-4e1c-8c9e-1380c2baec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6106" y="332656"/>
            <a:ext cx="3867894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404664"/>
            <a:ext cx="529208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Группа» Пчелки»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Снегурочка: воспитатель Федулова О.Г.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Сыщик :  воспитатель Юдаева И.Б.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Госпожа Белладонна : воспитатель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Луканина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Скоро ,скоро новый год</a:t>
            </a:r>
            <a:br>
              <a:rPr lang="ru-RU" b="1" dirty="0" smtClean="0"/>
            </a:br>
            <a:r>
              <a:rPr lang="ru-RU" b="1" dirty="0" smtClean="0"/>
              <a:t>Он торопится идет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6" name="AutoShape 8" descr="https://msk.isew.ru/upload/iblock/fbb/%D0%9D%D0%937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wallbox.ru/resize/1280x720/wallpapers/main/201122/6cd4eb2877b6a50c1bfbd2e6750e36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16386" name="Picture 2" descr="C:\Users\B555~1\AppData\Local\Temp\Rar$DIa0.630\299de09b-9c15-486d-8559-5e022d506a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99538"/>
            <a:ext cx="4968552" cy="372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Users\B555~1\AppData\Local\Temp\Rar$DIa0.631\1187aa73-3c0c-4a41-b60d-bd46cbe52c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88640"/>
            <a:ext cx="3291830" cy="438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536" y="836712"/>
            <a:ext cx="504056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Группа» Пчелки»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Снегурочка: воспитатель Федулова О.Г.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Ведущий :  воспитатель Денисенко Н.Н.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Фунтик: помощник воспитателя   Ермолова Г.И.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293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Скоро ,скоро новый год Он торопится идет </vt:lpstr>
      <vt:lpstr>Скоро ,скоро новый год Он торопится идет </vt:lpstr>
      <vt:lpstr>Скоро ,скоро новый год Он торопится идет </vt:lpstr>
      <vt:lpstr>Скоро ,скоро новый год Он торопится идет </vt:lpstr>
      <vt:lpstr>Скоро ,скоро новый год Он торопится идет </vt:lpstr>
      <vt:lpstr>Скоро ,скоро новый год Он торопится идет </vt:lpstr>
      <vt:lpstr>Скоро ,скоро новый год Он торопится идет </vt:lpstr>
      <vt:lpstr>Скоро ,скоро новый год Он торопится идет </vt:lpstr>
      <vt:lpstr>Скоро ,скоро новый год Он торопится идет </vt:lpstr>
      <vt:lpstr>Скоро ,скоро новый год Он торопится идет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Луканины</dc:creator>
  <cp:lastModifiedBy>Луканины</cp:lastModifiedBy>
  <cp:revision>11</cp:revision>
  <dcterms:created xsi:type="dcterms:W3CDTF">2019-01-09T18:41:01Z</dcterms:created>
  <dcterms:modified xsi:type="dcterms:W3CDTF">2019-01-10T15:38:14Z</dcterms:modified>
</cp:coreProperties>
</file>