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75" r:id="rId6"/>
    <p:sldId id="269" r:id="rId7"/>
    <p:sldId id="270" r:id="rId8"/>
    <p:sldId id="271" r:id="rId9"/>
    <p:sldId id="272" r:id="rId10"/>
    <p:sldId id="273" r:id="rId11"/>
    <p:sldId id="259" r:id="rId12"/>
    <p:sldId id="263" r:id="rId13"/>
    <p:sldId id="262" r:id="rId14"/>
    <p:sldId id="274" r:id="rId15"/>
    <p:sldId id="25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5DBDA-E7E7-4927-B42A-C22F81DF155E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F528E-940F-4400-844C-AE34E98F33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s_ryabch.isk.edu54.ru/wp-content/uploads/2016/06/16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9753600" cy="73152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71600" y="381054"/>
            <a:ext cx="81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ДОШКОЛЬНОЕ  ОБРАЗОВАТЕЛЬНОЕ  УЧРЕЖДЕНИЕ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 САД  № 21  «УМКА»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Совхоз «Боровский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2048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«Зимние виды спорта»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347864" y="188640"/>
            <a:ext cx="559836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Зимний спортивный праздник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«Кто веселится – мороза не боится»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героями :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«Два Мороза», «Заморожу», «Рукавицы», «Зимние виды спорта»</a:t>
            </a:r>
          </a:p>
        </p:txBody>
      </p:sp>
      <p:pic>
        <p:nvPicPr>
          <p:cNvPr id="30721" name="Picture 1" descr="C:\Users\B555~1\AppData\Local\Temp\Rar$DIa0.206\1a69a096-714d-4984-aaba-913430b00e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32386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C:\Users\B555~1\AppData\Local\Temp\Rar$DIa0.234\3b5eebdf-c95a-4d08-b600-dd569e1b4f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22108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 descr="C:\Users\B555~1\AppData\Local\Temp\Rar$DIa0.406\6d1bce6c-cd10-496a-8fff-b521dd32a12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3" y="4365104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C:\Users\B555~1\AppData\Local\Temp\Rar$DIa0.577\813e9e07-fdd8-40fa-af6d-6b430b2288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41277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C:\Users\B555~1\AppData\Local\Temp\Rar$DIa0.095\217926f2-c6e9-4064-93f1-3060ce50373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824" y="2564904"/>
            <a:ext cx="3035829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B555~1\AppData\Local\Temp\Rar$DIa0.083\bbc7c78d-bf11-41c1-a0fa-ef4ea82bb3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924944"/>
            <a:ext cx="2088232" cy="370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B555~1\AppData\Local\Temp\Rar$DIa2.064\IMG_95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548680"/>
            <a:ext cx="3480387" cy="2610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B555~1\AppData\Local\Temp\Rar$DIa0.159\IMG_95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852936"/>
            <a:ext cx="284178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B555~1\AppData\Local\Temp\Rar$DIa0.125\67736810-2e2f-47d1-9342-9f96c77cdb9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48680"/>
            <a:ext cx="434831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31840" y="18864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Прогулка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B555~1\AppData\Local\Temp\Rar$DIa1.425\IMG_95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945565"/>
            <a:ext cx="2664296" cy="3552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Луканины\Downloads\IMG_86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41742" y="1938778"/>
            <a:ext cx="5360144" cy="402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619672" y="40466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Экспериментирование « Вода превращается в лед»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1" name="Picture 1" descr="C:\Users\B555~1\AppData\Local\Temp\Rar$DIa0.410\8af74396-40e1-4135-9b06-da1bec17cb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149080"/>
            <a:ext cx="3072342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C:\Users\B555~1\AppData\Local\Temp\Rar$DIa0.738\45ffd741-1237-4b79-b868-5508da7648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05064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1886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«Керлинг»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B555~1\AppData\Local\Temp\Rar$DIa0.258\8256aae0-e6a0-4905-a00a-91fc97f126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815916" y="944724"/>
            <a:ext cx="151216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B555~1\AppData\Local\Temp\Rar$DIa0.021\cd4014ba-8ba1-4f7b-aa15-74efb64995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40768"/>
            <a:ext cx="3446970" cy="1936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B555~1\AppData\Local\Temp\Rar$DIa0.680\f38fcd0d-20ad-4d1e-bcc0-fbe78426b12f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848" y="3284983"/>
            <a:ext cx="2424379" cy="1361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C:\Users\B555~1\AppData\Local\Temp\Rar$DIa0.516\IMG_976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2120" y="1268760"/>
            <a:ext cx="2784309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188640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«Зимние виды спорта»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B555~1\AppData\Local\Temp\Rar$DIa0.687\IMG_97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24744"/>
            <a:ext cx="1980220" cy="2640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B555~1\AppData\Local\Temp\Rar$DIa0.757\IMG_97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861048"/>
            <a:ext cx="3487936" cy="2615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B555~1\AppData\Local\Temp\Rar$DIa0.221\IMG_9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933056"/>
            <a:ext cx="3391925" cy="254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B555~1\AppData\Local\Temp\Rar$DIa0.346\IMG_97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5" y="1238418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up/datas/81298/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24128" y="5949280"/>
            <a:ext cx="3240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Презентацию подготовила: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2019г.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412776"/>
            <a:ext cx="7992887" cy="31393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С 04. 02.2019  по 11.02.2019 г. в нашем детском саду проходила неделя зимних видов спорта.</a:t>
            </a:r>
          </a:p>
          <a:p>
            <a:pPr algn="just"/>
            <a:r>
              <a:rPr lang="ru-RU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Закрепить представления дошкольников  о зимних видах спорта. </a:t>
            </a:r>
          </a:p>
          <a:p>
            <a:pPr algn="just"/>
            <a:r>
              <a:rPr lang="ru-RU" u="sng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algn="just"/>
            <a:r>
              <a:rPr lang="ru-RU" u="sng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-Прививать желание заниматься физкультурой и спортом в детском саду и семье. </a:t>
            </a:r>
          </a:p>
          <a:p>
            <a:pPr algn="just"/>
            <a:r>
              <a:rPr lang="ru-RU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-Закреплять знания о  названиях  видов спорта. </a:t>
            </a:r>
          </a:p>
          <a:p>
            <a:pPr algn="just"/>
            <a:r>
              <a:rPr lang="ru-RU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-Способствовать формированию основ здорового образа жизни, потребности заниматься физической культурой и спортом.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9553" y="548680"/>
            <a:ext cx="8208912" cy="60016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План мероприятий с 04.02.-11.02.2019    «Зимние виды спорта»</a:t>
            </a:r>
          </a:p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04.02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лыжного спорта»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Физкультурное развлечение в группах старшего возраста «Лыжные гонки»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05.02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биатлона» 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продолжать знакомить детей с различными видами зимних спортивных игр и упражнений, учить элементам биатлона.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Физкультурное развлечение в группах старшего возраста «Биатлон у нас в саду»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старшей и подготовительной групп</a:t>
            </a:r>
          </a:p>
          <a:p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06.02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керлинга»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Музыкально – ритмическая гимнастика с доктором Айболитом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Доктор Айболит пришел, А болезней не нашел..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07.02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хоккея». Физкультурное развлечение в группах  старшего возраста «Я люблю хоккей»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старшей и подготовительной групп</a:t>
            </a:r>
          </a:p>
          <a:p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08.02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«День санного спорта» 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продолжать знакомить детей с зимними видами спорта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11.02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Зимний спортивный праздник </a:t>
            </a:r>
          </a:p>
          <a:p>
            <a:r>
              <a:rPr lang="ru-RU" sz="1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«Кто веселится – мороза не боится»</a:t>
            </a:r>
            <a:endParaRPr lang="ru-RU" sz="1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этап. Игры с героями – «Два Мороза», «Заморожу», «Рукавицы», «Зимние виды спорта»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этап. Выполнение зимних эстафет –, хоккей, катание на санках, ледянках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этап. Поиск сладких подарков, ориентируясь по карте</a:t>
            </a:r>
          </a:p>
          <a:p>
            <a:r>
              <a:rPr lang="ru-RU" sz="1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этап. Подведение итогов праздника, </a:t>
            </a:r>
          </a:p>
          <a:p>
            <a:endParaRPr lang="ru-RU" sz="1000" dirty="0" smtClean="0"/>
          </a:p>
          <a:p>
            <a:endParaRPr lang="ru-RU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2123728" y="404664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«День лыжного спорта» </a:t>
            </a:r>
            <a:endParaRPr lang="ru-RU" dirty="0"/>
          </a:p>
        </p:txBody>
      </p:sp>
      <p:pic>
        <p:nvPicPr>
          <p:cNvPr id="6145" name="Picture 1" descr="C:\Users\B555~1\AppData\Local\Temp\Rar$DIa0.196\2f2fc662-e8ab-4d72-a802-ea505d049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74311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B555~1\AppData\Local\Temp\Rar$DIa0.946\3c6b05ca-6fe7-4011-9f7a-92519ac07c0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068960"/>
            <a:ext cx="4716016" cy="3537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2492896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Презентация «Зимние виды спорта»</a:t>
            </a:r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5589240"/>
            <a:ext cx="2367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Физкультурное развлечение </a:t>
            </a:r>
            <a:endParaRPr lang="ru-RU" sz="1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5736" y="18864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«День лыжного спорта»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555~1\AppData\Local\Temp\Rar$DIa0.134\20190211_105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3083819" cy="231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B555~1\AppData\Local\Temp\Rar$DIa0.082\20190211_1055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04664"/>
            <a:ext cx="2150846" cy="2867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B555~1\AppData\Local\Temp\Rar$DIa0.534\20190211_11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56992"/>
            <a:ext cx="221424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B555~1\AppData\Local\Temp\Rar$DIa0.976\20190211_1100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3356992"/>
            <a:ext cx="2232248" cy="2976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3512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10800000" flipV="1">
            <a:off x="1187624" y="104285"/>
            <a:ext cx="712879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«День биатлона»</a:t>
            </a:r>
            <a:r>
              <a:rPr lang="ru-RU" dirty="0" smtClean="0"/>
              <a:t> 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жизни важен спорт любой,</a:t>
            </a:r>
          </a:p>
          <a:p>
            <a:pPr algn="just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Биатлон всегда со мной</a:t>
            </a:r>
          </a:p>
          <a:p>
            <a:endParaRPr lang="ru-RU" sz="1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Цель: продолжать знакомить детей с различными видами зимних спортивных игр и упражнений, учить элементам биатлона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7" name="Picture 1" descr="C:\Users\B555~1\AppData\Local\Temp\Rar$DIa0.536\5b179f88-34de-456b-9f8b-92854a5bfb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43333"/>
            <a:ext cx="4176464" cy="234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B555~1\AppData\Local\Temp\Rar$DIa0.028\011ae365-c085-49cb-8671-242f1a082c0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916832"/>
            <a:ext cx="4234895" cy="23788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B555~1\AppData\Local\Temp\Rar$DIa0.953\c1db7cd0-857a-4a98-b309-7d9ce770d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333544"/>
            <a:ext cx="4243607" cy="2383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B555~1\AppData\Local\Temp\Rar$DIa0.973\cce6185e-9d04-4fa1-906a-dac6eb99d1b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844824"/>
            <a:ext cx="4248472" cy="238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95536" y="71046"/>
            <a:ext cx="756084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 – ритмическая гимнастика с Доктором Айболитом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Доктор Айболит пришел,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болезней не нашел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4" name="Picture 2" descr="C:\Users\B555~1\AppData\Local\Temp\Rar$DIa0.732\188d6f6c-655a-46e6-9d26-2897ce032d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4315615" cy="2424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B555~1\AppData\Local\Temp\Rar$DIa0.093\7236ab34-2e70-45f7-9ba9-fa1733398d31.JPG"/>
          <p:cNvPicPr>
            <a:picLocks noChangeAspect="1" noChangeArrowheads="1"/>
          </p:cNvPicPr>
          <p:nvPr/>
        </p:nvPicPr>
        <p:blipFill>
          <a:blip r:embed="rId4" cstate="print"/>
          <a:srcRect l="6741" t="19201" r="6976" b="13597"/>
          <a:stretch>
            <a:fillRect/>
          </a:stretch>
        </p:blipFill>
        <p:spPr bwMode="auto">
          <a:xfrm>
            <a:off x="2195736" y="4293096"/>
            <a:ext cx="4896544" cy="2142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B555~1\AppData\Local\Temp\Rar$DIa0.945\1a32aa66-d311-42bf-bf56-dedd18fdb7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637420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835696" y="327721"/>
            <a:ext cx="5400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«День санного спорта»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продолжать знакомить детей с зимними видами спорта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B555~1\AppData\Local\Temp\Rar$DIa0.821\0e82151b-140b-4b8d-8cfd-b99ab0b83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778250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4.infourok.ru/uploads/ex/0cbc/001653db-17c5cdd4/hello_html_3d51a2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332656"/>
            <a:ext cx="655272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«День хоккея» </a:t>
            </a:r>
          </a:p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Благодаря постоянному движению хоккей благоприятно влияет на сердечнососудистую систему, что полезно всем людям без исключения и рекомендовано даже детям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B555~1\AppData\Local\Temp\Rar$DIa0.571\402a2b0a-89fe-4fd1-bcd8-1353abbe58ce.JPG"/>
          <p:cNvPicPr>
            <a:picLocks noChangeAspect="1" noChangeArrowheads="1"/>
          </p:cNvPicPr>
          <p:nvPr/>
        </p:nvPicPr>
        <p:blipFill>
          <a:blip r:embed="rId3" cstate="print"/>
          <a:srcRect l="6981" t="13986" r="17420"/>
          <a:stretch>
            <a:fillRect/>
          </a:stretch>
        </p:blipFill>
        <p:spPr bwMode="auto">
          <a:xfrm>
            <a:off x="3923928" y="3206256"/>
            <a:ext cx="5040560" cy="322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B555~1\AppData\Local\Temp\Rar$DIa0.201\62fafbd2-0ad3-4d13-8826-820e6844571e.JPG"/>
          <p:cNvPicPr>
            <a:picLocks noChangeAspect="1" noChangeArrowheads="1"/>
          </p:cNvPicPr>
          <p:nvPr/>
        </p:nvPicPr>
        <p:blipFill>
          <a:blip r:embed="rId4" cstate="print"/>
          <a:srcRect l="22050"/>
          <a:stretch>
            <a:fillRect/>
          </a:stretch>
        </p:blipFill>
        <p:spPr bwMode="auto">
          <a:xfrm>
            <a:off x="467544" y="1700808"/>
            <a:ext cx="4104456" cy="2964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282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Луканины</dc:creator>
  <cp:lastModifiedBy>Луканины</cp:lastModifiedBy>
  <cp:revision>16</cp:revision>
  <dcterms:created xsi:type="dcterms:W3CDTF">2019-02-03T11:50:16Z</dcterms:created>
  <dcterms:modified xsi:type="dcterms:W3CDTF">2019-02-12T07:39:30Z</dcterms:modified>
</cp:coreProperties>
</file>