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2" r:id="rId3"/>
    <p:sldId id="261" r:id="rId4"/>
    <p:sldId id="260" r:id="rId5"/>
    <p:sldId id="257" r:id="rId6"/>
    <p:sldId id="259" r:id="rId7"/>
    <p:sldId id="264" r:id="rId8"/>
    <p:sldId id="267" r:id="rId9"/>
    <p:sldId id="268" r:id="rId10"/>
    <p:sldId id="266" r:id="rId11"/>
    <p:sldId id="269" r:id="rId12"/>
    <p:sldId id="270" r:id="rId13"/>
    <p:sldId id="25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31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F09CC-4868-4B09-A1F5-1ED8C3E9EA6F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1F65D4-0693-41B6-99C6-AC542F2A3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363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F65D4-0693-41B6-99C6-AC542F2A3BD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596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0-tub-ru.yandex.net/i?id=334b01a1abcea9c81cf65afbc09ef4b7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" y="0"/>
            <a:ext cx="91683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55776" y="2130425"/>
            <a:ext cx="5857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«День здоровья!»</a:t>
            </a: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3356992"/>
            <a:ext cx="4014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МДОУ « Детский сад  №21« Умка » 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с. Совхоз «Боровский»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659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0-tub-ru.yandex.net/i?id=334b01a1abcea9c81cf65afbc09ef4b7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" y="0"/>
            <a:ext cx="91683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3" y="1340768"/>
            <a:ext cx="6144683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123728" y="644352"/>
            <a:ext cx="5499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Игра с мыльными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пузырями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051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0-tub-ru.yandex.net/i?id=334b01a1abcea9c81cf65afbc09ef4b7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38" y="0"/>
            <a:ext cx="91683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84127"/>
            <a:ext cx="3165853" cy="4221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231" y="1584127"/>
            <a:ext cx="5249609" cy="3933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627785" y="836712"/>
            <a:ext cx="4810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«Перейди через лужу»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040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0-tub-ru.yandex.net/i?id=334b01a1abcea9c81cf65afbc09ef4b7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" y="0"/>
            <a:ext cx="91683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245504"/>
            <a:ext cx="6655744" cy="4991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347864" y="764704"/>
            <a:ext cx="2070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Общий танец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349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0-tub-ru.yandex.net/i?id=334b01a1abcea9c81cf65afbc09ef4b7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" y="0"/>
            <a:ext cx="91683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11760" y="2708920"/>
            <a:ext cx="5913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внимание.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8024" y="5445224"/>
            <a:ext cx="6017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воспитатель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Луканина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Л.Г.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440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0-tub-ru.yandex.net/i?id=334b01a1abcea9c81cf65afbc09ef4b7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" y="0"/>
            <a:ext cx="91683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1997839"/>
            <a:ext cx="66967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Сохранять и укреплять здоровье детей.</a:t>
            </a:r>
            <a:endParaRPr lang="ru-RU" sz="14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</a:t>
            </a:r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закрепить знания о необходимых культурно-гигиенических навыках.</a:t>
            </a:r>
            <a:endParaRPr lang="ru-RU" sz="14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воспитывать интерес к ЗОЖ и спорту.</a:t>
            </a:r>
            <a:endParaRPr lang="ru-RU" sz="14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развивать выдержку и внимание в играх и эстафетах;</a:t>
            </a:r>
            <a:endParaRPr lang="ru-RU" sz="14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создать радостное эмоциональное настроение.</a:t>
            </a:r>
            <a:endParaRPr lang="ru-RU" sz="1400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011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0-tub-ru.yandex.net/i?id=334b01a1abcea9c81cf65afbc09ef4b7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75144" cy="686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17" y="3521160"/>
            <a:ext cx="4023293" cy="3017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816" y="2556278"/>
            <a:ext cx="4118639" cy="3088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01" y="423858"/>
            <a:ext cx="3940522" cy="2955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860032" y="1556792"/>
            <a:ext cx="4480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Добрый доктор Айболит</a:t>
            </a:r>
            <a:r>
              <a:rPr lang="ru-RU" sz="2400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45648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0-tub-ru.yandex.net/i?id=334b01a1abcea9c81cf65afbc09ef4b7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" y="0"/>
            <a:ext cx="91683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67" y="2386846"/>
            <a:ext cx="4749910" cy="3562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384" y="2158100"/>
            <a:ext cx="3228072" cy="4304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771800" y="1079029"/>
            <a:ext cx="4637911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Танец разминка под музыку.</a:t>
            </a:r>
          </a:p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50026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0-tub-ru.yandex.net/i?id=334b01a1abcea9c81cf65afbc09ef4b7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38" y="0"/>
            <a:ext cx="91683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50474"/>
            <a:ext cx="6457094" cy="4842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555775" y="825740"/>
            <a:ext cx="37678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«Солнышко»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87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0-tub-ru.yandex.net/i?id=334b01a1abcea9c81cf65afbc09ef4b7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" y="0"/>
            <a:ext cx="91683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https://apf.mail.ru/cgi-bin/readmsg/IMG-20190611-WA0044.jpg?id=15604089800316255748%3B0%3B1&amp;x-email=lukanina99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s://apf.mail.ru/cgi-bin/readmsg/IMG-20190611-WA0044.jpg?id=15604089800316255748%3B0%3B1&amp;x-email=lukanina99%40mail.ru&amp;exif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265" y="851228"/>
            <a:ext cx="3804970" cy="2850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66" y="3835381"/>
            <a:ext cx="3875778" cy="2903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05" y="3744912"/>
            <a:ext cx="3995273" cy="2996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6926" y="885791"/>
            <a:ext cx="3700340" cy="2775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987824" y="404664"/>
            <a:ext cx="4275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Мальчик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«грязнуля». </a:t>
            </a:r>
          </a:p>
        </p:txBody>
      </p:sp>
    </p:spTree>
    <p:extLst>
      <p:ext uri="{BB962C8B-B14F-4D97-AF65-F5344CB8AC3E}">
        <p14:creationId xmlns:p14="http://schemas.microsoft.com/office/powerpoint/2010/main" val="2118678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0-tub-ru.yandex.net/i?id=334b01a1abcea9c81cf65afbc09ef4b7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" y="0"/>
            <a:ext cx="91683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2329"/>
            <a:ext cx="4477495" cy="3358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492" y="3140967"/>
            <a:ext cx="4413972" cy="3310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729015" y="1196752"/>
            <a:ext cx="6536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Игра «Помоем посуду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накроем на стол». 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241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0-tub-ru.yandex.net/i?id=334b01a1abcea9c81cf65afbc09ef4b7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38" y="0"/>
            <a:ext cx="91683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647" y="1906087"/>
            <a:ext cx="2970169" cy="3960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376" y="3107819"/>
            <a:ext cx="2689479" cy="3585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81" y="1310727"/>
            <a:ext cx="2695638" cy="3594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267744" y="899609"/>
            <a:ext cx="7537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— Великий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Умывальник…..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181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0-tub-ru.yandex.net/i?id=334b01a1abcea9c81cf65afbc09ef4b7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" y="0"/>
            <a:ext cx="91683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238" y="1783464"/>
            <a:ext cx="2750169" cy="3666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66886"/>
            <a:ext cx="4808439" cy="3606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417455" y="1019472"/>
            <a:ext cx="5354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Игра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«Постираем платочки».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114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2507</TotalTime>
  <Words>122</Words>
  <Application>Microsoft Office PowerPoint</Application>
  <PresentationFormat>Экран (4:3)</PresentationFormat>
  <Paragraphs>24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Ymka</dc:creator>
  <cp:lastModifiedBy>Пользователь Windows</cp:lastModifiedBy>
  <cp:revision>11</cp:revision>
  <dcterms:created xsi:type="dcterms:W3CDTF">2019-06-11T13:46:37Z</dcterms:created>
  <dcterms:modified xsi:type="dcterms:W3CDTF">2019-06-13T08:35:14Z</dcterms:modified>
</cp:coreProperties>
</file>