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1" r:id="rId6"/>
    <p:sldId id="259" r:id="rId7"/>
    <p:sldId id="262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058B1A-B59B-4AEB-8408-2A53720BB3DF}">
          <p14:sldIdLst>
            <p14:sldId id="256"/>
          </p14:sldIdLst>
        </p14:section>
        <p14:section name="Раздел без заголовка" id="{16E50C70-DE80-4055-A19F-4733C4F8E836}">
          <p14:sldIdLst>
            <p14:sldId id="257"/>
            <p14:sldId id="266"/>
            <p14:sldId id="258"/>
            <p14:sldId id="261"/>
            <p14:sldId id="259"/>
            <p14:sldId id="262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3" autoAdjust="0"/>
    <p:restoredTop sz="94660"/>
  </p:normalViewPr>
  <p:slideViewPr>
    <p:cSldViewPr>
      <p:cViewPr varScale="1">
        <p:scale>
          <a:sx n="51" d="100"/>
          <a:sy n="51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30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7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9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7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1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1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7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7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F9B6-258F-4510-A9BE-9210E43A9FF7}" type="datetimeFigureOut">
              <a:rPr lang="ru-RU" smtClean="0"/>
              <a:t>24.08.2019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9EFB4-8D93-45F8-8FCC-3BB8C49A0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" y="21094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704" y="1844824"/>
            <a:ext cx="775128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летней оздоровительной  работе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 2019 год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3589" y="260648"/>
            <a:ext cx="64252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21 «УМКА»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14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" y="21094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153472"/>
            <a:ext cx="347264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9014" y="26064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3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" y="21094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5" y="1196752"/>
            <a:ext cx="756084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Цель: 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Оздоровление и укрепление детского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организма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летний период.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Задачи: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1. Создать условия, обеспечивающие охрану жизни и укрепление здоровья детей, предупреждение заболеваемости и травматизма.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2. Реализовать систему мероприятий, направленных на оздоровление и физическое воспитание детей, развитие самостоятельности, инициативности, любознательности и познавательной активности дошкольников.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3. Проводить осуществление педагогического и санитарного просвещения родителей по вопросам воспитания и оздоровления детей в летний период.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4. Организовать помощь родителей в благоустройстве территории детского сада в летний период, поддержка инициативы родителей (законных представителей).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5. Подготовке к началу нового учебного года.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9014" y="26064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32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" y="0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91480"/>
            <a:ext cx="850091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Проведение инструктажа детей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:</a:t>
            </a:r>
            <a:endParaRPr lang="ru-RU" sz="2000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Беседы направленные на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предупреждение детского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травматизма;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облюдение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правил поведения во время выхода за территорию детского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сада;соблюдение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правил поведения в природе, на улицах села, на воде.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9014" y="26064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10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" y="113506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1763687" y="388114"/>
            <a:ext cx="669674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мероприятия: умывание прохладной водой,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босохождение,солнечные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воздушные ванны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9014" y="26064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2" y="1451758"/>
            <a:ext cx="2965225" cy="2223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93" y="3901896"/>
            <a:ext cx="3371849" cy="2528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60" y="1831279"/>
            <a:ext cx="2096840" cy="27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" y="21094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08172"/>
            <a:ext cx="770783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меню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соков,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фруктов, свежих овощей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9014" y="26064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45" y="1395360"/>
            <a:ext cx="2672903" cy="35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" y="21094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4225" y="491480"/>
            <a:ext cx="308815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9014" y="26064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96" y="1284596"/>
            <a:ext cx="3087806" cy="23158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5161"/>
            <a:ext cx="2244387" cy="25661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26" y="1284596"/>
            <a:ext cx="3217609" cy="24132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11" y="3938995"/>
            <a:ext cx="3256444" cy="244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" y="21094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22258"/>
            <a:ext cx="777686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соревнований</a:t>
            </a:r>
          </a:p>
          <a:p>
            <a:pPr algn="ctr"/>
            <a:r>
              <a:rPr lang="ru-RU" sz="2000" dirty="0" smtClean="0"/>
              <a:t>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9014" y="26064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7"/>
          <a:stretch/>
        </p:blipFill>
        <p:spPr bwMode="auto">
          <a:xfrm>
            <a:off x="696045" y="2100669"/>
            <a:ext cx="3587923" cy="21924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05" y="3196882"/>
            <a:ext cx="4331957" cy="324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" y="21094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491480"/>
            <a:ext cx="46805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9014" y="26064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85" y="1079063"/>
            <a:ext cx="2570615" cy="26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27" y="3722898"/>
            <a:ext cx="3646170" cy="2733675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54" y="1123395"/>
            <a:ext cx="2597465" cy="34632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4917669" y="3886200"/>
            <a:ext cx="46805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hotoshop-kopona.com/uploads/posts/2019-03/1552302052_green-gras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" y="44648"/>
            <a:ext cx="9132845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91480"/>
            <a:ext cx="8387276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посвященные празднику  « 22 августа – День Российского флага»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9014" y="260648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 descr="Microsoft Office 20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19493" r="22933" b="5811"/>
          <a:stretch/>
        </p:blipFill>
        <p:spPr>
          <a:xfrm>
            <a:off x="5027096" y="1649789"/>
            <a:ext cx="2745303" cy="2162793"/>
          </a:xfrm>
          <a:prstGeom prst="rect">
            <a:avLst/>
          </a:prstGeom>
        </p:spPr>
      </p:pic>
      <p:pic>
        <p:nvPicPr>
          <p:cNvPr id="11" name="Рисунок 10" descr="Microsoft Office 20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2230" r="19288" b="7871"/>
          <a:stretch/>
        </p:blipFill>
        <p:spPr>
          <a:xfrm>
            <a:off x="849215" y="1725828"/>
            <a:ext cx="2818236" cy="2013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15" y="4180894"/>
            <a:ext cx="2663999" cy="19855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096" y="4283469"/>
            <a:ext cx="2994260" cy="18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112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14</cp:revision>
  <dcterms:created xsi:type="dcterms:W3CDTF">2019-06-17T06:47:14Z</dcterms:created>
  <dcterms:modified xsi:type="dcterms:W3CDTF">2019-08-24T16:50:49Z</dcterms:modified>
</cp:coreProperties>
</file>