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8" r:id="rId7"/>
    <p:sldId id="260" r:id="rId8"/>
    <p:sldId id="270" r:id="rId9"/>
    <p:sldId id="274" r:id="rId10"/>
    <p:sldId id="267" r:id="rId11"/>
    <p:sldId id="266" r:id="rId12"/>
    <p:sldId id="265" r:id="rId13"/>
    <p:sldId id="284" r:id="rId14"/>
    <p:sldId id="282" r:id="rId15"/>
    <p:sldId id="264" r:id="rId16"/>
    <p:sldId id="276" r:id="rId17"/>
    <p:sldId id="285" r:id="rId18"/>
    <p:sldId id="283" r:id="rId19"/>
    <p:sldId id="290" r:id="rId20"/>
    <p:sldId id="263" r:id="rId21"/>
    <p:sldId id="273" r:id="rId22"/>
    <p:sldId id="262" r:id="rId23"/>
    <p:sldId id="269" r:id="rId24"/>
    <p:sldId id="272" r:id="rId25"/>
    <p:sldId id="277" r:id="rId26"/>
    <p:sldId id="275" r:id="rId27"/>
    <p:sldId id="286" r:id="rId28"/>
    <p:sldId id="281" r:id="rId29"/>
    <p:sldId id="291" r:id="rId30"/>
    <p:sldId id="278" r:id="rId31"/>
    <p:sldId id="279" r:id="rId32"/>
    <p:sldId id="288" r:id="rId33"/>
    <p:sldId id="287" r:id="rId34"/>
    <p:sldId id="280" r:id="rId35"/>
    <p:sldId id="271" r:id="rId36"/>
    <p:sldId id="289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6" autoAdjust="0"/>
    <p:restoredTop sz="85950" autoAdjust="0"/>
  </p:normalViewPr>
  <p:slideViewPr>
    <p:cSldViewPr snapToGrid="0">
      <p:cViewPr varScale="1">
        <p:scale>
          <a:sx n="81" d="100"/>
          <a:sy n="81" d="100"/>
        </p:scale>
        <p:origin x="-78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492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90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601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137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278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070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934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147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764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86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588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C9806-552D-4672-B827-F484686F5B71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BE3BC-1EF1-4234-9AC5-06ED37EE2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780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30560"/>
            <a:ext cx="12191999" cy="6988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5401" y="2705622"/>
            <a:ext cx="72008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</a:t>
            </a:r>
          </a:p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8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</a:t>
            </a:r>
            <a:r>
              <a:rPr lang="ru-RU" sz="28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</a:p>
          <a:p>
            <a:pPr algn="ctr"/>
            <a:r>
              <a:rPr lang="ru-RU" sz="28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</a:t>
            </a:r>
            <a:r>
              <a:rPr lang="ru-RU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учреждении.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561837"/>
            <a:ext cx="924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61925" algn="l"/>
              </a:tabLst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 ДОШКОЛЬНОЕ  ОБРАЗОВАТЕЛЬНОЕ  УЧРЕЖДЕНИЕ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61925" algn="l"/>
              </a:tabLst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 САД  № 21  «УМКА»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61925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___________________________________________________________________________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61925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село Совхоз «Боровский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81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57200"/>
            <a:ext cx="6288065" cy="4716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3978" y="2946008"/>
            <a:ext cx="6668022" cy="5001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2049" y="839244"/>
            <a:ext cx="2801408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Осенние праздники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28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70571"/>
            <a:ext cx="12192000" cy="8086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9107" y="3209657"/>
            <a:ext cx="6115753" cy="4586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5724" y="801666"/>
            <a:ext cx="6142892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Семейный конкурс «Осенняя фантазия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597275"/>
            <a:ext cx="5019244" cy="3764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968" y="3200401"/>
            <a:ext cx="5605375" cy="42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46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47" y="-94937"/>
            <a:ext cx="5959812" cy="3850372"/>
          </a:xfrm>
          <a:prstGeom prst="rect">
            <a:avLst/>
          </a:prstGeom>
        </p:spPr>
      </p:pic>
      <p:pic>
        <p:nvPicPr>
          <p:cNvPr id="6146" name="Picture 2" descr="https://s3-eu-west-1.amazonaws.com/ke-static/sad-umka-21/events/5bdaa39be2f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301" y="641413"/>
            <a:ext cx="6677699" cy="41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6800" y="3489037"/>
            <a:ext cx="5511010" cy="3632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3411" y="-353943"/>
            <a:ext cx="7416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направленный на формирование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 дошкольников безопасности в современном мире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086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8454"/>
            <a:ext cx="6870525" cy="5152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3697" y="2836985"/>
            <a:ext cx="6158303" cy="46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71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1004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0699"/>
            <a:ext cx="5999647" cy="4499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5613" y="3098877"/>
            <a:ext cx="6636387" cy="49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874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33400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33400"/>
            <a:ext cx="5471886" cy="4103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1886" y="2428762"/>
            <a:ext cx="6110514" cy="4582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4686" y="1122363"/>
            <a:ext cx="250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здоровья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3-eu-west-1.amazonaws.com/ke-static/sad-umka-21/events/5bb70d34852e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28" y="3133583"/>
            <a:ext cx="5417658" cy="41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655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17714"/>
            <a:ext cx="6035458" cy="4526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6712" y="3343666"/>
            <a:ext cx="6555288" cy="4916466"/>
          </a:xfrm>
          <a:prstGeom prst="rect">
            <a:avLst/>
          </a:prstGeom>
        </p:spPr>
      </p:pic>
      <p:sp>
        <p:nvSpPr>
          <p:cNvPr id="8" name="AutoShape 4" descr="https://apf.mail.ru/cgi-bin/readmsg/20190923_175222.jpg?id=15692503871506478418%3B0%3B1&amp;x-email=lukanina9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2927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857" y="-452437"/>
            <a:ext cx="5828392" cy="4371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6349" y="3090968"/>
            <a:ext cx="5778218" cy="43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85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01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48130" name="Picture 2" descr="https://s3-eu-west-1.amazonaws.com/ke-static/sad-umka-21/events/5c6a9f0ccc9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820" y="363415"/>
            <a:ext cx="10227165" cy="6843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301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28725"/>
            <a:ext cx="12192000" cy="8086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3852" y="-275573"/>
            <a:ext cx="8814148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   </a:t>
            </a:r>
            <a:r>
              <a:rPr lang="ru-RU" sz="140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 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в ДОУ определяется образовательной программой, которая охватывает все основные моменты жизнедеятельности детей и определяет содержание и формы работы с детьми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учебного года в ДОУ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1-14 сентября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– адаптационный, диагностический период;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 сентября – 31 декабря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–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образовательный период;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января – 10 января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– каникулы;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11 января – 15 мая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образовательный период;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 мая – 31 мая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диагностический период;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июня – 31 августа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– летний оздоровительный период.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летний оздоровительный период и дни каникул проводятся занятия только эстетической и оздоровительной направленности (музыкальные и физкультурные). 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3614" y="1285543"/>
            <a:ext cx="2404386" cy="34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6206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7" y="-576785"/>
            <a:ext cx="6187713" cy="4640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3751" y="2672863"/>
            <a:ext cx="6380992" cy="4785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569" y="3171337"/>
            <a:ext cx="6304643" cy="47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719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3074" name="Picture 2" descr="https://s3-eu-west-1.amazonaws.com/ke-static/sad-umka-21/events/5cd47cc2c943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2958" y="390633"/>
            <a:ext cx="9824581" cy="623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9987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76785"/>
            <a:ext cx="7620000" cy="571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8161" y="2923808"/>
            <a:ext cx="6163839" cy="46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2497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567363"/>
            <a:ext cx="8344683" cy="4693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3503" y="3294186"/>
            <a:ext cx="7384681" cy="41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5277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41325"/>
            <a:ext cx="12192000" cy="8086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9846" y="2989384"/>
            <a:ext cx="6474433" cy="4855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720" y="328808"/>
            <a:ext cx="6169633" cy="462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4084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1182" y="449419"/>
            <a:ext cx="9641961" cy="65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867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958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76785"/>
            <a:ext cx="6439295" cy="4829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3428" y="2857579"/>
            <a:ext cx="6340219" cy="47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0637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6063"/>
            <a:ext cx="12192000" cy="7104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3323" y="1055077"/>
            <a:ext cx="9319846" cy="55332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75688" y="284145"/>
            <a:ext cx="4383313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932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Вифлеемская звезда»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173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6063"/>
            <a:ext cx="12192000" cy="71040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70738" y="0"/>
            <a:ext cx="513470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E932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 Пасха Красная»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https://s3-eu-west-1.amazonaws.com/ke-static/sad-umka-21/events/Slayd25ad70f979c7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882" y="720968"/>
            <a:ext cx="9445626" cy="5937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117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59692" y="1510660"/>
            <a:ext cx="73611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Образовательное пространство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состоит из следующих компонентов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7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 ( сетка  ООД);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7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предметная – развивающая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среда (групповые помещения);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7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участников педагогического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процесса ( детей, </a:t>
            </a:r>
          </a:p>
          <a:p>
            <a:pPr marL="342900" lvl="0" indent="-342900">
              <a:lnSpc>
                <a:spcPts val="147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7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воспитатели)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16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5799"/>
            <a:ext cx="3373086" cy="5996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14" y="-649961"/>
            <a:ext cx="8065853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 в педагогике нашел свое призвание»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онкурс профессионального мастерств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4918" y="855783"/>
            <a:ext cx="6192959" cy="4644719"/>
          </a:xfrm>
          <a:prstGeom prst="rect">
            <a:avLst/>
          </a:prstGeom>
          <a:noFill/>
        </p:spPr>
      </p:pic>
      <p:pic>
        <p:nvPicPr>
          <p:cNvPr id="6148" name="Picture 4" descr="Итоги конкурса« Я  в педагогике нашел свое призвание»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436" y="3493477"/>
            <a:ext cx="53848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7501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924666"/>
            <a:ext cx="5445045" cy="3542934"/>
          </a:xfrm>
          <a:prstGeom prst="rect">
            <a:avLst/>
          </a:prstGeom>
        </p:spPr>
      </p:pic>
      <p:pic>
        <p:nvPicPr>
          <p:cNvPr id="5122" name="Picture 2" descr="https://s3-eu-west-1.amazonaws.com/ke-static/sad-umka-21/events/5c875f8451c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908" y="2546838"/>
            <a:ext cx="6600092" cy="4950069"/>
          </a:xfrm>
          <a:prstGeom prst="rect">
            <a:avLst/>
          </a:prstGeom>
          <a:noFill/>
        </p:spPr>
      </p:pic>
      <p:pic>
        <p:nvPicPr>
          <p:cNvPr id="5124" name="Picture 4" descr="https://s3-eu-west-1.amazonaws.com/ke-static/sad-umka-21/events/5c875f7f9eb4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650631"/>
            <a:ext cx="6037385" cy="4528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16404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4172" y="-533400"/>
            <a:ext cx="12192000" cy="8086725"/>
          </a:xfrm>
          <a:prstGeom prst="rect">
            <a:avLst/>
          </a:prstGeom>
        </p:spPr>
      </p:pic>
      <p:pic>
        <p:nvPicPr>
          <p:cNvPr id="2050" name="Picture 2" descr="https://s3-eu-west-1.amazonaws.com/ke-static/sad-umka-21/events/5cebec8580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528" y="-281354"/>
            <a:ext cx="11403380" cy="757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4736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https://s3-eu-west-1.amazonaws.com/ke-static/sad-umka-21/events/5cebec8926f7d.jpg</a:t>
            </a:r>
            <a:endParaRPr lang="ru-RU" dirty="0"/>
          </a:p>
        </p:txBody>
      </p:sp>
      <p:pic>
        <p:nvPicPr>
          <p:cNvPr id="1026" name="Picture 2" descr="https://s3-eu-west-1.amazonaws.com/ke-static/sad-umka-21/events/5cebec8926f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129" y="-339969"/>
            <a:ext cx="10242794" cy="7682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7864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1143" y="-257629"/>
            <a:ext cx="103632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6748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019175"/>
            <a:ext cx="76200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9657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508738" y="1254369"/>
            <a:ext cx="685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Презентацию подготовила воспитатель :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Луканина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Л.Г.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6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8971" y="449943"/>
            <a:ext cx="51816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Летняя оздоровительная работа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84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596552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90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95507"/>
            <a:ext cx="12192000" cy="7653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60" y="121010"/>
            <a:ext cx="11188826" cy="64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113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028"/>
            <a:ext cx="12192000" cy="7749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477" y="39660"/>
            <a:ext cx="10999037" cy="71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5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971" y="48164"/>
            <a:ext cx="10493829" cy="72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114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6785"/>
            <a:ext cx="12192000" cy="808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4106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91</Words>
  <Application>Microsoft Office PowerPoint</Application>
  <PresentationFormat>Произвольный</PresentationFormat>
  <Paragraphs>38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Луканины</cp:lastModifiedBy>
  <cp:revision>27</cp:revision>
  <dcterms:created xsi:type="dcterms:W3CDTF">2019-09-20T09:23:15Z</dcterms:created>
  <dcterms:modified xsi:type="dcterms:W3CDTF">2019-09-23T18:33:43Z</dcterms:modified>
</cp:coreProperties>
</file>