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1" r:id="rId4"/>
    <p:sldId id="262" r:id="rId5"/>
    <p:sldId id="267" r:id="rId6"/>
    <p:sldId id="257" r:id="rId7"/>
    <p:sldId id="258" r:id="rId8"/>
    <p:sldId id="259" r:id="rId9"/>
    <p:sldId id="260" r:id="rId10"/>
    <p:sldId id="263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17" autoAdjust="0"/>
    <p:restoredTop sz="52542" autoAdjust="0"/>
  </p:normalViewPr>
  <p:slideViewPr>
    <p:cSldViewPr snapToGrid="0">
      <p:cViewPr varScale="1">
        <p:scale>
          <a:sx n="65" d="100"/>
          <a:sy n="65" d="100"/>
        </p:scale>
        <p:origin x="-138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646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AD97-2A56-4D46-94C6-2D0F3C9CD7C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EEB14-80AE-4A51-9DBF-61AD8B870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79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EEB14-80AE-4A51-9DBF-61AD8B8703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72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EEB14-80AE-4A51-9DBF-61AD8B8703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72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EEB14-80AE-4A51-9DBF-61AD8B8703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5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24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12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5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39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64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97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37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50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14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27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42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6E11-7D1F-4C6A-B4BC-91782B233E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830D9-B0F7-4DEB-B573-6CE045FC1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4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52916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 </a:t>
            </a:r>
            <a: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</a:t>
            </a:r>
            <a: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b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МДОУ </a:t>
            </a:r>
            <a: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Детский сад№21 «Умка»</a:t>
            </a:r>
            <a:b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0225" y="1685925"/>
            <a:ext cx="8615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ДОШКОЛЬНОЕ  ОБРАЗОВАТЕЛЬНОЕ  УЧРЕЖДЕНИЕ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 САД  № 21  «УМКА»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село Совхоз «Боровский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5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7462" y="1049337"/>
            <a:ext cx="8258176" cy="6193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60350"/>
            <a:ext cx="811060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–передвижка «Формируем здоровый образ жизни у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Сафоничева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Т.Г,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6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83729" cy="7123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60350"/>
            <a:ext cx="811060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«В гостях у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Витаминки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Федулова О.Г.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уканина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Л.Г.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Круглова В.В.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Луканины\Downloads\IMG-20190920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058" y="3602293"/>
            <a:ext cx="4340942" cy="325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Луканины\Downloads\20190920_104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490" y="1705075"/>
            <a:ext cx="3288890" cy="438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Луканины\Downloads\20190920_101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672348"/>
            <a:ext cx="4247536" cy="318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36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60350"/>
            <a:ext cx="81106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«Играй, играй, мяч не теряй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Воспитатель: Круглова В.В.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Луканины\Downloads\IMG-20190918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9370"/>
            <a:ext cx="4429433" cy="332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Луканины\Downloads\IMG-20190918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0671" y="1224116"/>
            <a:ext cx="4286867" cy="321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Луканины\Downloads\IMG-20190920-WA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12" y="4896463"/>
            <a:ext cx="3741175" cy="280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Луканины\Downloads\IMG-20190918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5420" y="4420829"/>
            <a:ext cx="4350774" cy="326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Луканины\Downloads\IMG-20190920-WA0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0271" y="3244645"/>
            <a:ext cx="3598606" cy="230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36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21858" y="0"/>
            <a:ext cx="811060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развлечение «Будь здоров !»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Федулова О.Г.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Луканина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Л.Г.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Круглова В.В.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Луканины\Downloads\20190920_102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181" y="2547786"/>
            <a:ext cx="6985819" cy="523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Луканины\Downloads\IMG-20190920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7419"/>
            <a:ext cx="5230762" cy="392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36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3935" y="4070555"/>
            <a:ext cx="81106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воспитатель: 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Луканина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Л.Г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6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782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48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0225" y="1685925"/>
            <a:ext cx="8615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детском саду Неделя здоровья проводилась в период  с 16.09. по 22.09.2019 года., основной целью, которой являлась пропаганда среди воспитанников ДОУ и их родителей (законных представителей) здорового образа жизни, укрепление здоровья, повышения эмоциональности и активности, воспитание и развитие нравственных качеств в коллективе, формирование прикладных навыков и физического развития.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проведении недели здоровья  в детском саду заранее были проинформированы родители воспитанников: в уголках для родителей была размещена информация об основных мероприятиях, которые ожидают детей и приглашение родителей принять активное участие в  совместных с детьми мероприятиях.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5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24267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75308"/>
            <a:ext cx="5843588" cy="438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38" y="939403"/>
            <a:ext cx="6405562" cy="480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514601" y="438150"/>
            <a:ext cx="628151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Спортивный праздник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«Открытие Недели здоровья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Заведующая: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Гальцова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О.И.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Л.Г. Федулова О.Г. Круглова В.В.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625" y="0"/>
            <a:ext cx="2619375" cy="4365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9561" y="3411575"/>
            <a:ext cx="2624563" cy="424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334" y="1467204"/>
            <a:ext cx="4374930" cy="2624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512" y="3277484"/>
            <a:ext cx="2714625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257925" y="30861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75" y="0"/>
            <a:ext cx="70866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спортивное развлечение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друзья природы»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Юдаева И.Б.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10513" cy="3443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477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30594" y="260350"/>
            <a:ext cx="1029437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 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Луканина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Л.Г.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Федулова О.Г.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Луканины\Downloads\20190918_103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29" y="4870655"/>
            <a:ext cx="3451123" cy="258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Луканины\Downloads\20190918_104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7858" y="3583858"/>
            <a:ext cx="3384142" cy="451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Луканины\Downloads\20190918_104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1312607"/>
            <a:ext cx="4385187" cy="328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Луканины\Downloads\20190918_1051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1514" y="1209367"/>
            <a:ext cx="3207774" cy="427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Луканины\Downloads\20190918_104931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3900" y="3170903"/>
            <a:ext cx="3196713" cy="42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36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2193" y="0"/>
            <a:ext cx="7430857" cy="16557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 «Чистота – залог здоровья»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«Солнышко»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Юдаева И.Б.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893" y="2059836"/>
            <a:ext cx="2758075" cy="459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922" y="2610466"/>
            <a:ext cx="5678127" cy="340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Луканины\Downloads\IMG-20190917-WA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717" y="2311399"/>
            <a:ext cx="2727960" cy="4546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028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875" y="0"/>
            <a:ext cx="12192000" cy="777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5257799"/>
            <a:ext cx="9429750" cy="22002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 по ПДД «В гостях у светофора» 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«Ромашки», «Солнышко»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Денисенко Н.Н.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Круглова В.В.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Юдаева И.Б.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1087" y="68629"/>
            <a:ext cx="5965164" cy="4473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662" y="-176982"/>
            <a:ext cx="5938683" cy="445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625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59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2562" y="1093787"/>
            <a:ext cx="731227" cy="46497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409700" y="3602038"/>
            <a:ext cx="114300" cy="11604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0500"/>
            <a:ext cx="4286252" cy="321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754" y="1600735"/>
            <a:ext cx="4333875" cy="3250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599" y="3943350"/>
            <a:ext cx="4343401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98956" y="0"/>
            <a:ext cx="842132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Конкурсы:        «Кто быстрее?»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«Зебра»</a:t>
            </a:r>
          </a:p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"Ловкий пешеход»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3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324" y="2185987"/>
            <a:ext cx="7372351" cy="552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64" y="1221107"/>
            <a:ext cx="3853624" cy="642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27269" y="307975"/>
            <a:ext cx="443723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2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249</Words>
  <Application>Microsoft Office PowerPoint</Application>
  <PresentationFormat>Произвольный</PresentationFormat>
  <Paragraphs>39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XII летняя  неделя здоровья в МДОУ « Детский сад№21 «Умка» </vt:lpstr>
      <vt:lpstr>Слайд 2</vt:lpstr>
      <vt:lpstr>Слайд 3</vt:lpstr>
      <vt:lpstr>Слайд 4</vt:lpstr>
      <vt:lpstr>Слайд 5</vt:lpstr>
      <vt:lpstr>Слайд 6</vt:lpstr>
      <vt:lpstr>ООД по ПДД «В гостях у светофора»  Группа «Ромашки», «Солнышко» воспитатели: Денисенко Н.Н. Круглова В.В. Юдаева И.Б.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Луканины</cp:lastModifiedBy>
  <cp:revision>23</cp:revision>
  <dcterms:created xsi:type="dcterms:W3CDTF">2019-09-17T14:19:34Z</dcterms:created>
  <dcterms:modified xsi:type="dcterms:W3CDTF">2019-09-23T17:47:52Z</dcterms:modified>
</cp:coreProperties>
</file>