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8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178C9-AD96-4272-AD3D-BED989FC9189}" type="datetimeFigureOut">
              <a:rPr lang="ru-RU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77796-3D31-4A4B-9F9A-BACCADE19C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23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A9693-D783-4062-8DED-A437E9925168}" type="datetimeFigureOut">
              <a:rPr lang="ru-RU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50548-8840-4B35-8D04-863F0154C0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88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C36BB-B396-4C5D-AC54-E7C4A78CE5D8}" type="datetimeFigureOut">
              <a:rPr lang="ru-RU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4F776-72C2-4337-8AD6-8254BCBEAE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703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DAB24-9CCC-4F74-9F7B-A879518534CF}" type="datetimeFigureOut">
              <a:rPr lang="ru-RU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C511C-AFE4-4511-B0F8-D87AE72287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777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EA146-AE99-48DB-9806-C3F239369324}" type="datetimeFigureOut">
              <a:rPr lang="ru-RU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2C001-056F-4BE1-A6A0-A5FB483E3D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06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575E0-A5EB-4383-8F36-461EB399F0F6}" type="datetimeFigureOut">
              <a:rPr lang="ru-RU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EDE24-5B4E-4BD6-AAFE-A70E279212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61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E697E-410A-4208-9EA9-D1804099A6C9}" type="datetimeFigureOut">
              <a:rPr lang="ru-RU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DCC21-20EB-4880-B2E7-5A4629D3EC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618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CCBE2-43C9-4497-8ABD-4FD67691DAE5}" type="datetimeFigureOut">
              <a:rPr lang="ru-RU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EB996-7084-4440-BF3D-66269B90CC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144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6BD9-0894-4417-B746-229991E2CA02}" type="datetimeFigureOut">
              <a:rPr lang="ru-RU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42B74-4878-4185-AE18-68C8DF6ACB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73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5BCBE-7417-40D2-9011-1D6EDC00DC9A}" type="datetimeFigureOut">
              <a:rPr lang="ru-RU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59C29-1E86-4F7C-AC26-964705D03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97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85F40-5D67-492B-99C9-0E935749702F}" type="datetimeFigureOut">
              <a:rPr lang="ru-RU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E740D-A1EC-417F-A8A8-30FD15E052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105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F99DFA-0D87-4B94-A45B-A6B63D934820}" type="datetimeFigureOut">
              <a:rPr lang="ru-RU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8A7DBB-44C7-4E7B-9B2C-558F0D3FFA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hicag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hicag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hicag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hicago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Relationship Id="rId9" Type="http://schemas.openxmlformats.org/officeDocument/2006/relationships/image" Target="../media/image3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4213" y="188913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«Деньги. Денежные знаки»</a:t>
            </a:r>
            <a:endParaRPr lang="ru-RU" b="1" i="1" dirty="0" smtClean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188" y="4941888"/>
            <a:ext cx="4473575" cy="1150937"/>
          </a:xfrm>
        </p:spPr>
        <p:txBody>
          <a:bodyPr rtlCol="0">
            <a:normAutofit fontScale="92500" lnSpcReduction="10000"/>
          </a:bodyPr>
          <a:lstStyle/>
          <a:p>
            <a:pPr algn="l">
              <a:defRPr/>
            </a:pPr>
            <a:r>
              <a:rPr lang="ru-RU" sz="2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Подготовительная группа</a:t>
            </a:r>
          </a:p>
          <a:p>
            <a:pPr algn="l">
              <a:defRPr/>
            </a:pPr>
            <a:r>
              <a:rPr lang="ru-RU" sz="2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Воспитатель: </a:t>
            </a:r>
            <a:r>
              <a:rPr lang="ru-RU" sz="24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Луканина</a:t>
            </a:r>
            <a:r>
              <a:rPr lang="ru-RU" sz="2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Людмила Григорьевна</a:t>
            </a:r>
            <a:endParaRPr lang="ru-RU" sz="2400" b="1" dirty="0" smtClean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333375"/>
            <a:ext cx="7772400" cy="719138"/>
          </a:xfrm>
        </p:spPr>
        <p:txBody>
          <a:bodyPr/>
          <a:lstStyle/>
          <a:p>
            <a:pPr algn="ctr">
              <a:defRPr/>
            </a:pP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СОВРЕМЕННЫЕ ДЕНЬГИ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Текст 2"/>
          <p:cNvSpPr>
            <a:spLocks noGrp="1"/>
          </p:cNvSpPr>
          <p:nvPr>
            <p:ph type="body" idx="1"/>
          </p:nvPr>
        </p:nvSpPr>
        <p:spPr>
          <a:xfrm>
            <a:off x="323850" y="1773238"/>
            <a:ext cx="2663825" cy="1671637"/>
          </a:xfrm>
        </p:spPr>
        <p:txBody>
          <a:bodyPr/>
          <a:lstStyle/>
          <a:p>
            <a:pPr algn="ctr"/>
            <a:r>
              <a:rPr lang="ru-RU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Бумажные купюры выпускаются разного достоинства, на них изображены достопримечательности нашей страны и известные личности.</a:t>
            </a:r>
          </a:p>
        </p:txBody>
      </p:sp>
      <p:pic>
        <p:nvPicPr>
          <p:cNvPr id="11268" name="Picture 14" descr="https://upload.wikimedia.org/wikipedia/commons/9/91/Banknote_50_rubles_%281997%29_fro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797425"/>
            <a:ext cx="3097213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16" descr="https://upload.wikimedia.org/wikipedia/commons/b/bc/Banknote_100_rubles_%281997%29_fro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940050"/>
            <a:ext cx="3033712" cy="133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18" descr="https://upload.wikimedia.org/wikipedia/commons/thumb/8/8c/Banknote_500_rubles_%281997%29_front.jpg/1920px-Banknote_500_rubles_%281997%29_fron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481513"/>
            <a:ext cx="29083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88913"/>
            <a:ext cx="7772400" cy="1362075"/>
          </a:xfrm>
        </p:spPr>
        <p:txBody>
          <a:bodyPr/>
          <a:lstStyle/>
          <a:p>
            <a:pPr algn="ctr">
              <a:defRPr/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Предметы, которые нужны людям</a:t>
            </a:r>
            <a:endPara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2" descr="Цивилизации и культура &quot; uaisp.ru - Фото катастроф, Фен Шуй, Вселенная, Тусовка знаменитостей, Цивилизации и культура, Философ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88" y="2363788"/>
            <a:ext cx="2354262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Коммунисты предложили снизить цены на хлеб и электроэнергию - Политика - NewsUkra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381250"/>
            <a:ext cx="2028825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Фотобанк ClipArtBank.ru,продажа лицензионных фотографий в России Русский фотосток,фотоклипарт российский.Купить лицензионные фо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346325"/>
            <a:ext cx="2446337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0" descr="Лента записей из дневника блогера Пингвинутый на всю голову. Страница 97 :: BlogRider.r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4106863"/>
            <a:ext cx="2438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2" name="Picture 12" descr="Новости &quot; Страница 38 &quot; TechCUBE - Свежие новости мира высоких технологий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213" y="4081463"/>
            <a:ext cx="2592387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7950" y="-26988"/>
            <a:ext cx="7772400" cy="1362076"/>
          </a:xfrm>
        </p:spPr>
        <p:txBody>
          <a:bodyPr/>
          <a:lstStyle/>
          <a:p>
            <a:pPr algn="ctr">
              <a:defRPr/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получить то, </a:t>
            </a:r>
            <a:b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хочется?</a:t>
            </a:r>
            <a:endPara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Текст 2"/>
          <p:cNvSpPr>
            <a:spLocks noGrp="1"/>
          </p:cNvSpPr>
          <p:nvPr>
            <p:ph type="body" idx="1"/>
          </p:nvPr>
        </p:nvSpPr>
        <p:spPr>
          <a:xfrm>
            <a:off x="250825" y="1341438"/>
            <a:ext cx="2592388" cy="1223962"/>
          </a:xfrm>
        </p:spPr>
        <p:txBody>
          <a:bodyPr/>
          <a:lstStyle/>
          <a:p>
            <a:pPr algn="ctr"/>
            <a:r>
              <a:rPr lang="ru-RU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Можно обменяться или купить за деньги</a:t>
            </a:r>
          </a:p>
        </p:txBody>
      </p:sp>
      <p:pic>
        <p:nvPicPr>
          <p:cNvPr id="27650" name="Picture 2" descr="дети обмениваются игрушками &quot; Мамин Интере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500438"/>
            <a:ext cx="38100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4" descr="Как купить автомобиль и &quot;не сесть в галошу&quot; Автосервис Механика г.Киров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2308225"/>
            <a:ext cx="3317875" cy="255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513" y="115888"/>
            <a:ext cx="7772400" cy="1081087"/>
          </a:xfrm>
        </p:spPr>
        <p:txBody>
          <a:bodyPr/>
          <a:lstStyle/>
          <a:p>
            <a:pPr algn="ctr">
              <a:defRPr/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такое деньги?</a:t>
            </a:r>
            <a:endPara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Текст 2"/>
          <p:cNvSpPr>
            <a:spLocks noGrp="1"/>
          </p:cNvSpPr>
          <p:nvPr>
            <p:ph type="body" idx="1"/>
          </p:nvPr>
        </p:nvSpPr>
        <p:spPr>
          <a:xfrm>
            <a:off x="755650" y="692150"/>
            <a:ext cx="7993063" cy="720725"/>
          </a:xfrm>
        </p:spPr>
        <p:txBody>
          <a:bodyPr/>
          <a:lstStyle/>
          <a:p>
            <a:pPr algn="ctr"/>
            <a:r>
              <a:rPr lang="ru-RU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Деньги – это то, что используют люди </a:t>
            </a:r>
            <a:r>
              <a:rPr lang="ru-RU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покупки нужных вещей </a:t>
            </a:r>
            <a:r>
              <a:rPr lang="ru-RU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предметов. Это то, что </a:t>
            </a:r>
            <a:r>
              <a:rPr lang="ru-RU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они получают за свой труд.</a:t>
            </a:r>
          </a:p>
        </p:txBody>
      </p:sp>
      <p:pic>
        <p:nvPicPr>
          <p:cNvPr id="5124" name="Picture 2" descr="CHEB.net: Работникам культуры в Чувашии в этом году поднимут зарплату за счет объединения организаций и сокращения сотрудников 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2781300"/>
            <a:ext cx="63817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2075" y="115888"/>
            <a:ext cx="7772400" cy="1362075"/>
          </a:xfrm>
        </p:spPr>
        <p:txBody>
          <a:bodyPr/>
          <a:lstStyle/>
          <a:p>
            <a:pPr algn="ctr">
              <a:defRPr/>
            </a:pP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История возникновения денег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Текст 2"/>
          <p:cNvSpPr>
            <a:spLocks noGrp="1"/>
          </p:cNvSpPr>
          <p:nvPr>
            <p:ph type="body" idx="1"/>
          </p:nvPr>
        </p:nvSpPr>
        <p:spPr>
          <a:xfrm>
            <a:off x="127000" y="1341438"/>
            <a:ext cx="3414713" cy="1743075"/>
          </a:xfrm>
        </p:spPr>
        <p:txBody>
          <a:bodyPr/>
          <a:lstStyle/>
          <a:p>
            <a:pPr algn="ctr"/>
            <a:r>
              <a:rPr lang="ru-RU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Много лет назад бумажных и металлических денег не было. Для получения нужных товаров люди обменивались на то, что ценилось. Вместо денег использовали:</a:t>
            </a:r>
          </a:p>
        </p:txBody>
      </p:sp>
      <p:pic>
        <p:nvPicPr>
          <p:cNvPr id="29698" name="Picture 2" descr="Самогон рисовый Supersadovod - о саде и огороде просто и интересн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3141663"/>
            <a:ext cx="2090738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0" name="Picture 4" descr="Павлодар Электронный город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084513"/>
            <a:ext cx="202882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6" descr="Почему в морской ракушке слышно как шумят волны?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0" y="3095625"/>
            <a:ext cx="1800225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4" name="Picture 8" descr="Обучение стилиста. Клуб, как стать стилистом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638" y="4668838"/>
            <a:ext cx="1616075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6" name="Picture 10" descr="Что подарить девушке на 8 марта - 16 Ноября 2013 - Блог - Интересно в Жизне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700" y="4613275"/>
            <a:ext cx="1114425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8" name="Picture 12" descr="Грецкий орех - Flavour Art - Электронные сигареты и жидкости в Иваново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975" y="4668838"/>
            <a:ext cx="1717675" cy="128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115888"/>
            <a:ext cx="7772400" cy="936625"/>
          </a:xfrm>
        </p:spPr>
        <p:txBody>
          <a:bodyPr/>
          <a:lstStyle/>
          <a:p>
            <a:pPr algn="ctr">
              <a:defRPr/>
            </a:pP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Деньги НА РУСИ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Текст 2"/>
          <p:cNvSpPr>
            <a:spLocks noGrp="1"/>
          </p:cNvSpPr>
          <p:nvPr>
            <p:ph type="body" idx="1"/>
          </p:nvPr>
        </p:nvSpPr>
        <p:spPr>
          <a:xfrm>
            <a:off x="323850" y="404813"/>
            <a:ext cx="2519363" cy="5903912"/>
          </a:xfrm>
        </p:spPr>
        <p:txBody>
          <a:bodyPr/>
          <a:lstStyle/>
          <a:p>
            <a:pPr algn="ctr"/>
            <a:r>
              <a:rPr lang="ru-RU" smtClean="0">
                <a:solidFill>
                  <a:schemeClr val="bg1"/>
                </a:solidFill>
              </a:rPr>
              <a:t>Сначала на Руси использовали заграничные монеты, а потом стали чеканить свои – гривны. Гривну можно было разрубить на несколько частей и получить монеты меньшего достоинства. От слова «рубить» и появилось современное название РУБЛЬ.</a:t>
            </a:r>
          </a:p>
        </p:txBody>
      </p:sp>
      <p:pic>
        <p:nvPicPr>
          <p:cNvPr id="30722" name="Picture 2" descr="Дирхемы Орды.Ханы разные.(до 15.07.12 в 22:00) - Форум Нумизмат.ru - все о нумизматике, монетах и нумизмата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388" y="908050"/>
            <a:ext cx="2678112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4" descr="codexmartialis.com * View topic - Medieval Polish Govern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982913"/>
            <a:ext cx="2405063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6" descr="Коллекции и коллекционеры Лев и солнц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443413"/>
            <a:ext cx="2484438" cy="161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413" y="115888"/>
            <a:ext cx="7772400" cy="792162"/>
          </a:xfrm>
        </p:spPr>
        <p:txBody>
          <a:bodyPr/>
          <a:lstStyle/>
          <a:p>
            <a:pPr algn="ctr">
              <a:defRPr/>
            </a:pP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ДЕНЬГИ НА РУСИ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Текст 2"/>
          <p:cNvSpPr>
            <a:spLocks noGrp="1"/>
          </p:cNvSpPr>
          <p:nvPr>
            <p:ph type="body" idx="1"/>
          </p:nvPr>
        </p:nvSpPr>
        <p:spPr>
          <a:xfrm>
            <a:off x="323850" y="549275"/>
            <a:ext cx="2951163" cy="2519363"/>
          </a:xfrm>
        </p:spPr>
        <p:txBody>
          <a:bodyPr/>
          <a:lstStyle/>
          <a:p>
            <a:pPr algn="ctr"/>
            <a:r>
              <a:rPr lang="ru-RU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 долгое время основной являлась единицей расчета оставалась копейка – маленькая серебряная монета с изображением всадника с копьем. Отсюда и ее название – КОПЕЙКА.</a:t>
            </a:r>
          </a:p>
        </p:txBody>
      </p:sp>
      <p:pic>
        <p:nvPicPr>
          <p:cNvPr id="8196" name="Picture 2" descr="Форум для : 478 лет назад в денежном обращении появилась копейка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301" y="850901"/>
            <a:ext cx="3527425" cy="25669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4" descr="LanZo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17032"/>
            <a:ext cx="3498850" cy="26241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8175" y="188913"/>
            <a:ext cx="7772400" cy="792162"/>
          </a:xfrm>
        </p:spPr>
        <p:txBody>
          <a:bodyPr/>
          <a:lstStyle/>
          <a:p>
            <a:pPr algn="ctr">
              <a:defRPr/>
            </a:pP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БУМАЖНЫЕ ДЕНЬГИ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Текст 2"/>
          <p:cNvSpPr>
            <a:spLocks noGrp="1"/>
          </p:cNvSpPr>
          <p:nvPr>
            <p:ph type="body" idx="1"/>
          </p:nvPr>
        </p:nvSpPr>
        <p:spPr>
          <a:xfrm>
            <a:off x="107950" y="549275"/>
            <a:ext cx="3443288" cy="2951163"/>
          </a:xfrm>
        </p:spPr>
        <p:txBody>
          <a:bodyPr/>
          <a:lstStyle/>
          <a:p>
            <a:pPr algn="ctr"/>
            <a:r>
              <a:rPr lang="ru-RU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Бумажные банкноты появились значительно позже и понемногу начали вытеснять своих металлических собратьев, так как были дешевле по производству и удобнее в обороте.</a:t>
            </a:r>
          </a:p>
        </p:txBody>
      </p:sp>
      <p:pic>
        <p:nvPicPr>
          <p:cNvPr id="9220" name="Picture 2" descr="5 рублей, 1890, копия, типографское качество / Аукцион 240 /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149725"/>
            <a:ext cx="3371850" cy="207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4" descr="10 рублей, 1918 / Аукцион 136 / БУМАЖНЫЕ ДЕНЬГИ (БОНЫ) * Россия 1917 - 1991 / Код 19573 - Нумизматический аукцион. Покупка, прод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088" y="3716338"/>
            <a:ext cx="3219450" cy="206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1500" y="260350"/>
            <a:ext cx="7772400" cy="936625"/>
          </a:xfrm>
        </p:spPr>
        <p:txBody>
          <a:bodyPr/>
          <a:lstStyle/>
          <a:p>
            <a:pPr algn="ctr">
              <a:defRPr/>
            </a:pP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СОВРЕМЕННЫЕ ДЕНЬГИ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Текст 2"/>
          <p:cNvSpPr>
            <a:spLocks noGrp="1"/>
          </p:cNvSpPr>
          <p:nvPr>
            <p:ph type="body" idx="1"/>
          </p:nvPr>
        </p:nvSpPr>
        <p:spPr>
          <a:xfrm>
            <a:off x="146050" y="1843088"/>
            <a:ext cx="3433763" cy="1079500"/>
          </a:xfrm>
        </p:spPr>
        <p:txBody>
          <a:bodyPr/>
          <a:lstStyle/>
          <a:p>
            <a:pPr algn="ctr"/>
            <a:r>
              <a:rPr lang="ru-RU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современной России люди пользуются как металлическими, так и бумажными деньгами. А называются они, как и много лет назад – КОПЕЙКА и РУБЛЬ.</a:t>
            </a:r>
          </a:p>
        </p:txBody>
      </p:sp>
      <p:pic>
        <p:nvPicPr>
          <p:cNvPr id="10244" name="Picture 6" descr="Ижевчане могут заработать до 100 тысяч рублей на 50-копеечных монетах &quot; Новости Ижевска и Удмуртии, новости России и мира - на 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2938463"/>
            <a:ext cx="16256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8" descr="2 рубл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650" y="3181350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10" descr="Фото - ИЩУ МОНЕТЫ 10 рублевые - Dir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965450"/>
            <a:ext cx="157638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14" descr="1 рубль - это особая монета. Он не так прост, и не так дешев…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950" y="3303588"/>
            <a:ext cx="1223963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6" descr="Экспертиза наличных денежных средств, определение платежеспо…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388" y="4843463"/>
            <a:ext cx="7842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18" descr="Факты о России : Факты с фильтрацией по метке монеты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4748213"/>
            <a:ext cx="10795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20" descr="Продам 10 копеек 2003г - 10 000 руб. объявление в Иркутске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759325"/>
            <a:ext cx="1195387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22" descr="Ищу работу на ЗП не менее 200 р. в час - Страница 4 - Ищу - Автофорум Ростова-на-Дону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532313"/>
            <a:ext cx="1530350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Chicago"/>
        <a:ea typeface=""/>
        <a:cs typeface=""/>
      </a:majorFont>
      <a:minorFont>
        <a:latin typeface="Chicago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230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Chicago</vt:lpstr>
      <vt:lpstr>Times New Roman</vt:lpstr>
      <vt:lpstr>Тема Office</vt:lpstr>
      <vt:lpstr>«Деньги. Денежные знаки»</vt:lpstr>
      <vt:lpstr>Предметы, которые нужны людям</vt:lpstr>
      <vt:lpstr>Как получить то,  что хочется?</vt:lpstr>
      <vt:lpstr>Что такое деньги?</vt:lpstr>
      <vt:lpstr>История возникновения денег</vt:lpstr>
      <vt:lpstr>Деньги НА РУСИ</vt:lpstr>
      <vt:lpstr>ДЕНЬГИ НА РУСИ</vt:lpstr>
      <vt:lpstr>БУМАЖНЫЕ ДЕНЬГИ</vt:lpstr>
      <vt:lpstr>СОВРЕМЕННЫЕ ДЕНЬГИ</vt:lpstr>
      <vt:lpstr>СОВРЕМЕННЫЕ ДЕНЬГИ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Пользователь Windows</cp:lastModifiedBy>
  <cp:revision>25</cp:revision>
  <dcterms:created xsi:type="dcterms:W3CDTF">2014-04-20T13:14:53Z</dcterms:created>
  <dcterms:modified xsi:type="dcterms:W3CDTF">2019-12-05T05:29:38Z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505663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