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62" r:id="rId5"/>
    <p:sldId id="258" r:id="rId6"/>
    <p:sldId id="259" r:id="rId7"/>
    <p:sldId id="260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E03F-334F-40BE-B472-ED1BC1AFDB29}" type="datetimeFigureOut">
              <a:rPr lang="ru-RU" smtClean="0"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2E99D-EA0B-4961-80A3-325922A8AC02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5301208"/>
            <a:ext cx="5976664" cy="132343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в детском саду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«Рождественское чудо»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Презентация на тему: &quot;Рождество Христово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844824"/>
            <a:ext cx="864096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нашем детском саду 20.01.2020 года, состоялся  православный праздник «Рождественское чудо», целью которого было знакомство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с православным праздником " Рождество", его традициями.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Формировать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детей представление о русской православной культуре и обычаях,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самим участвовать в праздничном веселье, получая от этого удовольствие, радость, хорошее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настроение. Прививать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любовь и уважение к традициям своей страны.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Обогатить словарный запас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детей. 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общаться в коллективе через игры и конкурсы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Презентация на тему: &quot;Рождество Христово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001344" cy="30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24267"/>
          <a:stretch>
            <a:fillRect/>
          </a:stretch>
        </p:blipFill>
        <p:spPr bwMode="auto">
          <a:xfrm>
            <a:off x="611560" y="1412776"/>
            <a:ext cx="3744416" cy="504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8024" y="2031971"/>
            <a:ext cx="4032448" cy="4609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Стихотворение «Ангел»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410" name="AutoShape 2" descr="Картинки по запросу фон к презентации рожде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2" name="AutoShape 4" descr="Картинки по запросу фон к презентации рожде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414" name="Picture 6" descr="Картинки по запросу фон к презентации рождест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39752" y="188640"/>
            <a:ext cx="466820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Сценка « Рождественская ночь»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957" y="3140968"/>
            <a:ext cx="4956043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 l="11677" r="14369" b="9890"/>
          <a:stretch>
            <a:fillRect/>
          </a:stretch>
        </p:blipFill>
        <p:spPr bwMode="auto">
          <a:xfrm>
            <a:off x="0" y="764704"/>
            <a:ext cx="4918700" cy="336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43408"/>
            <a:ext cx="9753600" cy="7315200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57400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404664"/>
            <a:ext cx="596095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Танец «Летите звездочки»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6984776" cy="531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616" y="-459432"/>
            <a:ext cx="3456384" cy="614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-171400"/>
            <a:ext cx="3275856" cy="58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71600" y="5733256"/>
            <a:ext cx="856895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Отец Вадим окропляет детей.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Матушка София преподнесла подарок- куклу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Крупеничку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7377"/>
          <a:stretch>
            <a:fillRect/>
          </a:stretch>
        </p:blipFill>
        <p:spPr bwMode="auto">
          <a:xfrm>
            <a:off x="611560" y="260648"/>
            <a:ext cx="872912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56</Words>
  <Application>Microsoft Office PowerPoint</Application>
  <PresentationFormat>Экран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lukanа</dc:creator>
  <cp:lastModifiedBy>lukanа</cp:lastModifiedBy>
  <cp:revision>8</cp:revision>
  <dcterms:created xsi:type="dcterms:W3CDTF">2020-01-20T15:29:33Z</dcterms:created>
  <dcterms:modified xsi:type="dcterms:W3CDTF">2020-01-20T16:48:53Z</dcterms:modified>
</cp:coreProperties>
</file>