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6" r:id="rId4"/>
    <p:sldId id="267" r:id="rId5"/>
    <p:sldId id="274" r:id="rId6"/>
    <p:sldId id="272" r:id="rId7"/>
    <p:sldId id="258" r:id="rId8"/>
    <p:sldId id="259" r:id="rId9"/>
    <p:sldId id="261" r:id="rId10"/>
    <p:sldId id="264" r:id="rId11"/>
    <p:sldId id="263" r:id="rId12"/>
    <p:sldId id="265" r:id="rId13"/>
    <p:sldId id="262" r:id="rId14"/>
    <p:sldId id="270" r:id="rId15"/>
    <p:sldId id="273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A523D-EE68-42CC-815B-3B23CA927B3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748-8745-42C6-AF8B-67D3351CCB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CB748-8745-42C6-AF8B-67D3351CCBC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2274A-CC62-4CD5-904D-257B11F45D2C}" type="datetimeFigureOut">
              <a:rPr lang="ru-RU" smtClean="0"/>
              <a:pPr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EC9C3-1903-4A4A-9985-EB56A62748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1556792"/>
            <a:ext cx="6768752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Неделя здоровья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детском саду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480720" cy="364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1600" y="404664"/>
            <a:ext cx="698477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Просмотр презентации «Зимние виды спорта»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933057"/>
            <a:ext cx="5203167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0215" y="908720"/>
            <a:ext cx="512378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1560" y="260648"/>
            <a:ext cx="813421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Спортивное мероприятие «Встреча Снеговика с Зимой спортивной»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60648"/>
            <a:ext cx="813421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Спортивное мероприятие «Встреча Снеговика с Зимой спортивной»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45024"/>
            <a:ext cx="5715548" cy="321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76672"/>
            <a:ext cx="5652120" cy="317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0"/>
            <a:ext cx="820622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Спортивное мероприятие «Встреча Снеговика с Зимой спортивной»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7541" y="3271242"/>
            <a:ext cx="6376459" cy="358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-4779912"/>
            <a:ext cx="6399784" cy="359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508104" cy="335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860032" y="404664"/>
            <a:ext cx="41044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Спортивное  мероприятие «Встреча Снеговика с Зимой спортивной»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47864" y="692696"/>
            <a:ext cx="156575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9671" y="1412776"/>
            <a:ext cx="6240693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32040" y="836712"/>
            <a:ext cx="309634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гостях у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Мойдодыра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AutoShape 4" descr="https://apf.mail.ru/cgi-bin/readmsg?id=15818704751232713769;0;1&amp;exif=1&amp;full=1&amp;x-email=lukanina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apf.mail.ru/cgi-bin/readmsg?id=15818704751232713769;0;1&amp;exif=1&amp;full=1&amp;x-email=lukanina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2" cy="551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544" y="3100908"/>
            <a:ext cx="5009456" cy="375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20688"/>
            <a:ext cx="449612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 «В гостях у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Мойдодыра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4016" y="548680"/>
            <a:ext cx="5189984" cy="38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1844824"/>
            <a:ext cx="18473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331640" y="664384"/>
            <a:ext cx="6696744" cy="47705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Тематическая Неделя здоровья прошла с 10.02 по 14.02 в нашем детском саду МДОУ «Детский сад №21 «Умка» села Совхоз «Боровский». Самой актуальной проблемой на сегодняшний день является сохранение здоровья. Целью Недели явилось – пропаганда  здорового образа, как главной ценности жизни детей. Задача педагога – сформировать ответственное отношение воспитанника к своему здоровью, пробуждение в детях желание заниматься спортом и укреплять свое здоровье. Всю неделю в детском саду проводились мероприятия, направленные на формирование у дошкольников основ здорового образа жизни.                                                                                                                                                        В каждой возрастной группе проводились оздоровительная работа: были оформлены наглядно - иллюстративный, литературно-художественный материал (в т. ч.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презентации), гигиенические процедуры, утренняя и дыхательная гимнастика, режим сна и здорового питания, а так же интересные и увлекательные тематические занятия, физкультурные развлечения и конкурсы, сюжетно-ролевые игры, подвижные игры, создавались проблемно-игровые и практические ситуации, организовывалась продуктивная деятельность, направленные на формирование представлений о здоровом образе жизни, о зимних видах спорта, о сохранении и укрепление здоровья.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4" name="Picture 2" descr="C:\Users\lukan\Desktop\Б И фото\IMG-20200214-WA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577408" cy="3433056"/>
          </a:xfrm>
          <a:prstGeom prst="rect">
            <a:avLst/>
          </a:prstGeom>
          <a:noFill/>
        </p:spPr>
      </p:pic>
      <p:pic>
        <p:nvPicPr>
          <p:cNvPr id="1027" name="Picture 3" descr="C:\Users\lukan\Desktop\Б И фото\IMG-20200214-WA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6878" y="1488504"/>
            <a:ext cx="4027122" cy="53694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7624" y="332656"/>
            <a:ext cx="518457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«Утренняя зарядка»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pic>
        <p:nvPicPr>
          <p:cNvPr id="4098" name="Picture 2" descr="C:\Users\lukan\Desktop\фото недели здоровья Солнышки\массажные вареж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107" y="4149080"/>
            <a:ext cx="3611893" cy="270892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07904" cy="494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60032" y="908720"/>
            <a:ext cx="430560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Волшебные массажные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варежки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lukan\Desktop\фото недели здоровья Солнышки\наши волшебные вареж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132856"/>
            <a:ext cx="3779912" cy="2834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55776" y="188640"/>
            <a:ext cx="36004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 «Физическое развитие»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lukan\Desktop\Б И фото\занятие физкультурой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3634"/>
            <a:ext cx="4392488" cy="329436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7" y="1052736"/>
            <a:ext cx="4907907" cy="368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48064" y="908720"/>
            <a:ext cx="26642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«Массаж ног»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84965"/>
            <a:ext cx="5004048" cy="357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211960" cy="647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6"/>
            <a:ext cx="9144000" cy="687625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384376" cy="602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3968" y="908720"/>
            <a:ext cx="468052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«Зима. Зимние виды спорта»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2050" name="Picture 2" descr="C:\Users\lukan\Desktop\Б И фото\IMG-20200214-WA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268760"/>
            <a:ext cx="6480720" cy="48605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11760" y="692696"/>
            <a:ext cx="438626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Выпуск газеты «Неделя здоровья»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vector-images.com/clp2/231269/clp233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3074" name="Picture 2" descr="C:\Users\lukan\Desktop\Б И фото\IMG-20200212-WA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5052054" cy="378904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0"/>
            <a:ext cx="3923928" cy="523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764704"/>
            <a:ext cx="446449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Приготовление витаминного салата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284</Words>
  <Application>Microsoft Office PowerPoint</Application>
  <PresentationFormat>Экран (4:3)</PresentationFormat>
  <Paragraphs>20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lukanа</dc:creator>
  <cp:lastModifiedBy>lukanа</cp:lastModifiedBy>
  <cp:revision>15</cp:revision>
  <dcterms:created xsi:type="dcterms:W3CDTF">2020-02-12T08:19:11Z</dcterms:created>
  <dcterms:modified xsi:type="dcterms:W3CDTF">2020-02-16T16:40:12Z</dcterms:modified>
</cp:coreProperties>
</file>